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gs/tag1.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2" r:id="rId7"/>
    <p:sldId id="343" r:id="rId8"/>
    <p:sldId id="344" r:id="rId9"/>
    <p:sldId id="346" r:id="rId10"/>
    <p:sldId id="349" r:id="rId11"/>
    <p:sldId id="263" r:id="rId12"/>
    <p:sldId id="264" r:id="rId13"/>
    <p:sldId id="422" r:id="rId14"/>
    <p:sldId id="271" r:id="rId15"/>
    <p:sldId id="480" r:id="rId16"/>
    <p:sldId id="481" r:id="rId17"/>
    <p:sldId id="514" r:id="rId18"/>
    <p:sldId id="612" r:id="rId19"/>
    <p:sldId id="707" r:id="rId20"/>
    <p:sldId id="896" r:id="rId21"/>
    <p:sldId id="1085" r:id="rId22"/>
    <p:sldId id="277" r:id="rId23"/>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0B364C"/>
    <a:srgbClr val="01FAFD"/>
    <a:srgbClr val="0078B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987" autoAdjust="0"/>
    <p:restoredTop sz="94660"/>
  </p:normalViewPr>
  <p:slideViewPr>
    <p:cSldViewPr showGuides="1" snapToGrid="0">
      <p:cViewPr varScale="1">
        <p:scale>
          <a:sx n="94" d="100"/>
          <a:sy n="94" d="100"/>
        </p:scale>
        <p:origin x="66"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01" name=""/>
        <p:cNvGrpSpPr/>
        <p:nvPr/>
      </p:nvGrpSpPr>
      <p:grpSpPr>
        <a:xfrm>
          <a:off x="0" y="0"/>
          <a:ext cx="0" cy="0"/>
          <a:chOff x="0" y="0"/>
          <a:chExt cx="0" cy="0"/>
        </a:xfrm>
      </p:grpSpPr>
      <p:sp>
        <p:nvSpPr>
          <p:cNvPr id="1049091"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9092"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0637B793-F002-4CA7-9A25-2C394943ABF8}" type="datetimeFigureOut">
              <a:rPr altLang="en-US" lang="zh-CN" smtClean="0"/>
            </a:fld>
            <a:endParaRPr altLang="en-US" lang="zh-CN"/>
          </a:p>
        </p:txBody>
      </p:sp>
      <p:sp>
        <p:nvSpPr>
          <p:cNvPr id="1049093"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9094"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95"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9096"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66D8D9E1-1BA3-4C97-BC46-348F7F614BCA}"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24" name=""/>
        <p:cNvGrpSpPr/>
        <p:nvPr/>
      </p:nvGrpSpPr>
      <p:grpSpPr>
        <a:xfrm>
          <a:off x="0" y="0"/>
          <a:ext cx="0" cy="0"/>
          <a:chOff x="0" y="0"/>
          <a:chExt cx="0" cy="0"/>
        </a:xfrm>
      </p:grpSpPr>
      <p:pic>
        <p:nvPicPr>
          <p:cNvPr id="2097152"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userDrawn="1"/>
        </p:nvPicPr>
        <p:blipFill>
          <a:blip xmlns:r="http://schemas.openxmlformats.org/officeDocument/2006/relationships" r:embed="rId1"/>
          <a:stretch>
            <a:fillRect/>
          </a:stretch>
        </p:blipFill>
        <p:spPr>
          <a:xfrm>
            <a:off x="0" y="-108"/>
            <a:ext cx="12192000" cy="6858216"/>
          </a:xfrm>
          <a:prstGeom prst="rec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95" name=""/>
        <p:cNvGrpSpPr/>
        <p:nvPr/>
      </p:nvGrpSpPr>
      <p:grpSpPr>
        <a:xfrm>
          <a:off x="0" y="0"/>
          <a:ext cx="0" cy="0"/>
          <a:chOff x="0" y="0"/>
          <a:chExt cx="0" cy="0"/>
        </a:xfrm>
      </p:grpSpPr>
      <p:sp>
        <p:nvSpPr>
          <p:cNvPr id="1049058" name="标题 1"/>
          <p:cNvSpPr>
            <a:spLocks noGrp="1"/>
          </p:cNvSpPr>
          <p:nvPr>
            <p:ph type="title"/>
          </p:nvPr>
        </p:nvSpPr>
        <p:spPr/>
        <p:txBody>
          <a:bodyPr/>
          <a:p>
            <a:r>
              <a:rPr altLang="en-US" lang="zh-CN"/>
              <a:t>单击此处编辑母版标题样式</a:t>
            </a:r>
            <a:endParaRPr altLang="en-US" lang="zh-CN"/>
          </a:p>
        </p:txBody>
      </p:sp>
      <p:sp>
        <p:nvSpPr>
          <p:cNvPr id="1049059" name="竖排文字占位符 2"/>
          <p:cNvSpPr>
            <a:spLocks noGrp="1"/>
          </p:cNvSpPr>
          <p:nvPr>
            <p:ph type="body" orient="vert" idx="1" hasCustomPrompt="1"/>
          </p:nvPr>
        </p:nvSpPr>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60"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61" name="页脚占位符 4"/>
          <p:cNvSpPr>
            <a:spLocks noGrp="1"/>
          </p:cNvSpPr>
          <p:nvPr>
            <p:ph type="ftr" sz="quarter" idx="11"/>
          </p:nvPr>
        </p:nvSpPr>
        <p:spPr/>
        <p:txBody>
          <a:bodyPr/>
          <a:p>
            <a:endParaRPr altLang="en-US" lang="zh-CN"/>
          </a:p>
        </p:txBody>
      </p:sp>
      <p:sp>
        <p:nvSpPr>
          <p:cNvPr id="1049062"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92" name=""/>
        <p:cNvGrpSpPr/>
        <p:nvPr/>
      </p:nvGrpSpPr>
      <p:grpSpPr>
        <a:xfrm>
          <a:off x="0" y="0"/>
          <a:ext cx="0" cy="0"/>
          <a:chOff x="0" y="0"/>
          <a:chExt cx="0" cy="0"/>
        </a:xfrm>
      </p:grpSpPr>
      <p:sp>
        <p:nvSpPr>
          <p:cNvPr id="1049042" name="竖排标题 1"/>
          <p:cNvSpPr>
            <a:spLocks noGrp="1"/>
          </p:cNvSpPr>
          <p:nvPr>
            <p:ph type="title" orient="vert"/>
          </p:nvPr>
        </p:nvSpPr>
        <p:spPr>
          <a:xfrm>
            <a:off x="8724900" y="365125"/>
            <a:ext cx="2628900" cy="5811838"/>
          </a:xfrm>
        </p:spPr>
        <p:txBody>
          <a:bodyPr vert="eaVert"/>
          <a:p>
            <a:r>
              <a:rPr altLang="en-US" lang="zh-CN"/>
              <a:t>单击此处编辑母版标题样式</a:t>
            </a:r>
            <a:endParaRPr altLang="en-US" lang="zh-CN"/>
          </a:p>
        </p:txBody>
      </p:sp>
      <p:sp>
        <p:nvSpPr>
          <p:cNvPr id="1049043" name="竖排文字占位符 2"/>
          <p:cNvSpPr>
            <a:spLocks noGrp="1"/>
          </p:cNvSpPr>
          <p:nvPr>
            <p:ph type="body" orient="vert" idx="1" hasCustomPrompt="1"/>
          </p:nvPr>
        </p:nvSpPr>
        <p:spPr>
          <a:xfrm>
            <a:off x="838200" y="365125"/>
            <a:ext cx="7734300" cy="5811838"/>
          </a:xfrm>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44"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45" name="页脚占位符 4"/>
          <p:cNvSpPr>
            <a:spLocks noGrp="1"/>
          </p:cNvSpPr>
          <p:nvPr>
            <p:ph type="ftr" sz="quarter" idx="11"/>
          </p:nvPr>
        </p:nvSpPr>
        <p:spPr/>
        <p:txBody>
          <a:bodyPr/>
          <a:p>
            <a:endParaRPr altLang="en-US" lang="zh-CN"/>
          </a:p>
        </p:txBody>
      </p:sp>
      <p:sp>
        <p:nvSpPr>
          <p:cNvPr id="1049046"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93" name=""/>
        <p:cNvGrpSpPr/>
        <p:nvPr/>
      </p:nvGrpSpPr>
      <p:grpSpPr>
        <a:xfrm>
          <a:off x="0" y="0"/>
          <a:ext cx="0" cy="0"/>
          <a:chOff x="0" y="0"/>
          <a:chExt cx="0" cy="0"/>
        </a:xfrm>
      </p:grpSpPr>
      <p:sp>
        <p:nvSpPr>
          <p:cNvPr id="1049047" name="标题 1"/>
          <p:cNvSpPr>
            <a:spLocks noGrp="1"/>
          </p:cNvSpPr>
          <p:nvPr>
            <p:ph type="title"/>
          </p:nvPr>
        </p:nvSpPr>
        <p:spPr/>
        <p:txBody>
          <a:bodyPr/>
          <a:p>
            <a:r>
              <a:rPr altLang="en-US" lang="zh-CN"/>
              <a:t>单击此处编辑母版标题样式</a:t>
            </a:r>
            <a:endParaRPr altLang="en-US" lang="zh-CN"/>
          </a:p>
        </p:txBody>
      </p:sp>
      <p:sp>
        <p:nvSpPr>
          <p:cNvPr id="1049048" name="内容占位符 2"/>
          <p:cNvSpPr>
            <a:spLocks noGrp="1"/>
          </p:cNvSpPr>
          <p:nvPr>
            <p:ph idx="1" hasCustomPrompt="1"/>
          </p:nvPr>
        </p:nvSpPr>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49"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50" name="页脚占位符 4"/>
          <p:cNvSpPr>
            <a:spLocks noGrp="1"/>
          </p:cNvSpPr>
          <p:nvPr>
            <p:ph type="ftr" sz="quarter" idx="11"/>
          </p:nvPr>
        </p:nvSpPr>
        <p:spPr/>
        <p:txBody>
          <a:bodyPr/>
          <a:p>
            <a:endParaRPr altLang="en-US" lang="zh-CN"/>
          </a:p>
        </p:txBody>
      </p:sp>
      <p:sp>
        <p:nvSpPr>
          <p:cNvPr id="1049051"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96" name=""/>
        <p:cNvGrpSpPr/>
        <p:nvPr/>
      </p:nvGrpSpPr>
      <p:grpSpPr>
        <a:xfrm>
          <a:off x="0" y="0"/>
          <a:ext cx="0" cy="0"/>
          <a:chOff x="0" y="0"/>
          <a:chExt cx="0" cy="0"/>
        </a:xfrm>
      </p:grpSpPr>
      <p:sp>
        <p:nvSpPr>
          <p:cNvPr id="1049063"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endParaRPr altLang="en-US" lang="zh-CN"/>
          </a:p>
        </p:txBody>
      </p:sp>
      <p:sp>
        <p:nvSpPr>
          <p:cNvPr id="1049064" name="文本占位符 2"/>
          <p:cNvSpPr>
            <a:spLocks noGrp="1"/>
          </p:cNvSpPr>
          <p:nvPr>
            <p:ph type="body" idx="1" hasCustomPrompt="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编辑母版文本样式</a:t>
            </a:r>
            <a:endParaRPr altLang="en-US" lang="zh-CN"/>
          </a:p>
        </p:txBody>
      </p:sp>
      <p:sp>
        <p:nvSpPr>
          <p:cNvPr id="1049065"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66" name="页脚占位符 4"/>
          <p:cNvSpPr>
            <a:spLocks noGrp="1"/>
          </p:cNvSpPr>
          <p:nvPr>
            <p:ph type="ftr" sz="quarter" idx="11"/>
          </p:nvPr>
        </p:nvSpPr>
        <p:spPr/>
        <p:txBody>
          <a:bodyPr/>
          <a:p>
            <a:endParaRPr altLang="en-US" lang="zh-CN"/>
          </a:p>
        </p:txBody>
      </p:sp>
      <p:sp>
        <p:nvSpPr>
          <p:cNvPr id="1049067"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97" name=""/>
        <p:cNvGrpSpPr/>
        <p:nvPr/>
      </p:nvGrpSpPr>
      <p:grpSpPr>
        <a:xfrm>
          <a:off x="0" y="0"/>
          <a:ext cx="0" cy="0"/>
          <a:chOff x="0" y="0"/>
          <a:chExt cx="0" cy="0"/>
        </a:xfrm>
      </p:grpSpPr>
      <p:sp>
        <p:nvSpPr>
          <p:cNvPr id="1049068" name="标题 1"/>
          <p:cNvSpPr>
            <a:spLocks noGrp="1"/>
          </p:cNvSpPr>
          <p:nvPr>
            <p:ph type="title"/>
          </p:nvPr>
        </p:nvSpPr>
        <p:spPr/>
        <p:txBody>
          <a:bodyPr/>
          <a:p>
            <a:r>
              <a:rPr altLang="en-US" lang="zh-CN"/>
              <a:t>单击此处编辑母版标题样式</a:t>
            </a:r>
            <a:endParaRPr altLang="en-US" lang="zh-CN"/>
          </a:p>
        </p:txBody>
      </p:sp>
      <p:sp>
        <p:nvSpPr>
          <p:cNvPr id="1049069" name="内容占位符 2"/>
          <p:cNvSpPr>
            <a:spLocks noGrp="1"/>
          </p:cNvSpPr>
          <p:nvPr>
            <p:ph sz="half" idx="1" hasCustomPrompt="1"/>
          </p:nvPr>
        </p:nvSpPr>
        <p:spPr>
          <a:xfrm>
            <a:off x="838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70" name="内容占位符 3"/>
          <p:cNvSpPr>
            <a:spLocks noGrp="1"/>
          </p:cNvSpPr>
          <p:nvPr>
            <p:ph sz="half" idx="2" hasCustomPrompt="1"/>
          </p:nvPr>
        </p:nvSpPr>
        <p:spPr>
          <a:xfrm>
            <a:off x="6172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71"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72" name="页脚占位符 5"/>
          <p:cNvSpPr>
            <a:spLocks noGrp="1"/>
          </p:cNvSpPr>
          <p:nvPr>
            <p:ph type="ftr" sz="quarter" idx="11"/>
          </p:nvPr>
        </p:nvSpPr>
        <p:spPr/>
        <p:txBody>
          <a:bodyPr/>
          <a:p>
            <a:endParaRPr altLang="en-US" lang="zh-CN"/>
          </a:p>
        </p:txBody>
      </p:sp>
      <p:sp>
        <p:nvSpPr>
          <p:cNvPr id="1049073"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98" name=""/>
        <p:cNvGrpSpPr/>
        <p:nvPr/>
      </p:nvGrpSpPr>
      <p:grpSpPr>
        <a:xfrm>
          <a:off x="0" y="0"/>
          <a:ext cx="0" cy="0"/>
          <a:chOff x="0" y="0"/>
          <a:chExt cx="0" cy="0"/>
        </a:xfrm>
      </p:grpSpPr>
      <p:sp>
        <p:nvSpPr>
          <p:cNvPr id="1049074" name="标题 1"/>
          <p:cNvSpPr>
            <a:spLocks noGrp="1"/>
          </p:cNvSpPr>
          <p:nvPr>
            <p:ph type="title"/>
          </p:nvPr>
        </p:nvSpPr>
        <p:spPr>
          <a:xfrm>
            <a:off x="839788" y="365125"/>
            <a:ext cx="10515600" cy="1325563"/>
          </a:xfrm>
        </p:spPr>
        <p:txBody>
          <a:bodyPr/>
          <a:p>
            <a:r>
              <a:rPr altLang="en-US" lang="zh-CN"/>
              <a:t>单击此处编辑母版标题样式</a:t>
            </a:r>
            <a:endParaRPr altLang="en-US" lang="zh-CN"/>
          </a:p>
        </p:txBody>
      </p:sp>
      <p:sp>
        <p:nvSpPr>
          <p:cNvPr id="1049075" name="文本占位符 2"/>
          <p:cNvSpPr>
            <a:spLocks noGrp="1"/>
          </p:cNvSpPr>
          <p:nvPr>
            <p:ph type="body" idx="1" hasCustomPrompt="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9076" name="内容占位符 3"/>
          <p:cNvSpPr>
            <a:spLocks noGrp="1"/>
          </p:cNvSpPr>
          <p:nvPr>
            <p:ph sz="half" idx="2" hasCustomPrompt="1"/>
          </p:nvPr>
        </p:nvSpPr>
        <p:spPr>
          <a:xfrm>
            <a:off x="839788" y="2505075"/>
            <a:ext cx="5157787"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77" name="文本占位符 4"/>
          <p:cNvSpPr>
            <a:spLocks noGrp="1"/>
          </p:cNvSpPr>
          <p:nvPr>
            <p:ph type="body" sz="quarter" idx="3" hasCustomPrompt="1"/>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9078" name="内容占位符 5"/>
          <p:cNvSpPr>
            <a:spLocks noGrp="1"/>
          </p:cNvSpPr>
          <p:nvPr>
            <p:ph sz="quarter" idx="4" hasCustomPrompt="1"/>
          </p:nvPr>
        </p:nvSpPr>
        <p:spPr>
          <a:xfrm>
            <a:off x="6172200" y="2505075"/>
            <a:ext cx="5183188"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79" name="日期占位符 6"/>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80" name="页脚占位符 7"/>
          <p:cNvSpPr>
            <a:spLocks noGrp="1"/>
          </p:cNvSpPr>
          <p:nvPr>
            <p:ph type="ftr" sz="quarter" idx="11"/>
          </p:nvPr>
        </p:nvSpPr>
        <p:spPr/>
        <p:txBody>
          <a:bodyPr/>
          <a:p>
            <a:endParaRPr altLang="en-US" lang="zh-CN"/>
          </a:p>
        </p:txBody>
      </p:sp>
      <p:sp>
        <p:nvSpPr>
          <p:cNvPr id="1049081" name="灯片编号占位符 8"/>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91" name=""/>
        <p:cNvGrpSpPr/>
        <p:nvPr/>
      </p:nvGrpSpPr>
      <p:grpSpPr>
        <a:xfrm>
          <a:off x="0" y="0"/>
          <a:ext cx="0" cy="0"/>
          <a:chOff x="0" y="0"/>
          <a:chExt cx="0" cy="0"/>
        </a:xfrm>
      </p:grpSpPr>
      <p:sp>
        <p:nvSpPr>
          <p:cNvPr id="1049038" name="标题 1"/>
          <p:cNvSpPr>
            <a:spLocks noGrp="1"/>
          </p:cNvSpPr>
          <p:nvPr>
            <p:ph type="title"/>
          </p:nvPr>
        </p:nvSpPr>
        <p:spPr/>
        <p:txBody>
          <a:bodyPr/>
          <a:p>
            <a:r>
              <a:rPr altLang="en-US" lang="zh-CN"/>
              <a:t>单击此处编辑母版标题样式</a:t>
            </a:r>
            <a:endParaRPr altLang="en-US" lang="zh-CN"/>
          </a:p>
        </p:txBody>
      </p:sp>
      <p:sp>
        <p:nvSpPr>
          <p:cNvPr id="1049039" name="日期占位符 2"/>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40" name="页脚占位符 3"/>
          <p:cNvSpPr>
            <a:spLocks noGrp="1"/>
          </p:cNvSpPr>
          <p:nvPr>
            <p:ph type="ftr" sz="quarter" idx="11"/>
          </p:nvPr>
        </p:nvSpPr>
        <p:spPr/>
        <p:txBody>
          <a:bodyPr/>
          <a:p>
            <a:endParaRPr altLang="en-US" lang="zh-CN"/>
          </a:p>
        </p:txBody>
      </p:sp>
      <p:sp>
        <p:nvSpPr>
          <p:cNvPr id="1049041" name="灯片编号占位符 4"/>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99" name=""/>
        <p:cNvGrpSpPr/>
        <p:nvPr/>
      </p:nvGrpSpPr>
      <p:grpSpPr>
        <a:xfrm>
          <a:off x="0" y="0"/>
          <a:ext cx="0" cy="0"/>
          <a:chOff x="0" y="0"/>
          <a:chExt cx="0" cy="0"/>
        </a:xfrm>
      </p:grpSpPr>
      <p:sp>
        <p:nvSpPr>
          <p:cNvPr id="1049082" name="日期占位符 1"/>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83" name="页脚占位符 2"/>
          <p:cNvSpPr>
            <a:spLocks noGrp="1"/>
          </p:cNvSpPr>
          <p:nvPr>
            <p:ph type="ftr" sz="quarter" idx="11"/>
          </p:nvPr>
        </p:nvSpPr>
        <p:spPr/>
        <p:txBody>
          <a:bodyPr/>
          <a:p>
            <a:endParaRPr altLang="en-US" lang="zh-CN"/>
          </a:p>
        </p:txBody>
      </p:sp>
      <p:sp>
        <p:nvSpPr>
          <p:cNvPr id="1049084" name="灯片编号占位符 3"/>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100" name=""/>
        <p:cNvGrpSpPr/>
        <p:nvPr/>
      </p:nvGrpSpPr>
      <p:grpSpPr>
        <a:xfrm>
          <a:off x="0" y="0"/>
          <a:ext cx="0" cy="0"/>
          <a:chOff x="0" y="0"/>
          <a:chExt cx="0" cy="0"/>
        </a:xfrm>
      </p:grpSpPr>
      <p:sp>
        <p:nvSpPr>
          <p:cNvPr id="1049085"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9086"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9087"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9088"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89" name="页脚占位符 5"/>
          <p:cNvSpPr>
            <a:spLocks noGrp="1"/>
          </p:cNvSpPr>
          <p:nvPr>
            <p:ph type="ftr" sz="quarter" idx="11"/>
          </p:nvPr>
        </p:nvSpPr>
        <p:spPr/>
        <p:txBody>
          <a:bodyPr/>
          <a:p>
            <a:endParaRPr altLang="en-US" lang="zh-CN"/>
          </a:p>
        </p:txBody>
      </p:sp>
      <p:sp>
        <p:nvSpPr>
          <p:cNvPr id="1049090"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94" name=""/>
        <p:cNvGrpSpPr/>
        <p:nvPr/>
      </p:nvGrpSpPr>
      <p:grpSpPr>
        <a:xfrm>
          <a:off x="0" y="0"/>
          <a:ext cx="0" cy="0"/>
          <a:chOff x="0" y="0"/>
          <a:chExt cx="0" cy="0"/>
        </a:xfrm>
      </p:grpSpPr>
      <p:sp>
        <p:nvSpPr>
          <p:cNvPr id="1049052"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9053"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9054"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9055"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9056" name="页脚占位符 5"/>
          <p:cNvSpPr>
            <a:spLocks noGrp="1"/>
          </p:cNvSpPr>
          <p:nvPr>
            <p:ph type="ftr" sz="quarter" idx="11"/>
          </p:nvPr>
        </p:nvSpPr>
        <p:spPr/>
        <p:txBody>
          <a:bodyPr/>
          <a:p>
            <a:endParaRPr altLang="en-US" lang="zh-CN"/>
          </a:p>
        </p:txBody>
      </p:sp>
      <p:sp>
        <p:nvSpPr>
          <p:cNvPr id="1049057"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endParaRPr altLang="en-US" lang="zh-CN"/>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4347B683-4078-42C3-A1D9-53AA3DBD43F4}" type="datetimeFigureOut">
              <a:rPr altLang="en-US" lang="zh-CN" smtClean="0"/>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77B1BACC-A08A-4966-B4D8-09AC5F21B62D}"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media1.mp3"/><Relationship Id="rId2" Type="http://schemas.microsoft.com/office/2007/relationships/media" Target="../media/media1.mp3"/><Relationship Id="rId3"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430991" y="-733416"/>
            <a:ext cx="8372791" cy="815339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nvGrpSpPr>
          <p:cNvPr id="26" name="组合 16"/>
          <p:cNvGrpSpPr/>
          <p:nvPr/>
        </p:nvGrpSpPr>
        <p:grpSpPr>
          <a:xfrm>
            <a:off x="831018" y="4361596"/>
            <a:ext cx="1201730" cy="313041"/>
            <a:chOff x="5495135" y="872654"/>
            <a:chExt cx="1201730" cy="313041"/>
          </a:xfrm>
        </p:grpSpPr>
        <p:sp>
          <p:nvSpPr>
            <p:cNvPr id="104858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58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31017" y="2325182"/>
            <a:ext cx="5248872" cy="1691641"/>
          </a:xfrm>
          <a:prstGeom prst="rect"/>
          <a:noFill/>
          <a:ln>
            <a:noFill/>
            <a:prstDash val="solid"/>
          </a:ln>
        </p:spPr>
        <p:txBody>
          <a:bodyPr rtlCol="0" wrap="square">
            <a:spAutoFit/>
          </a:bodyPr>
          <a:p>
            <a:r>
              <a:rPr altLang="zh-CN" b="1" dirty="0" sz="5400" lang="en-US">
                <a:solidFill>
                  <a:srgbClr val="99CCFF"/>
                </a:solidFill>
                <a:latin typeface="微软雅黑" panose="020B0503020204020204" pitchFamily="34" charset="-122"/>
                <a:ea typeface="微软雅黑" panose="020B0503020204020204" pitchFamily="34" charset="-122"/>
              </a:rPr>
              <a:t>B</a:t>
            </a:r>
            <a:r>
              <a:rPr altLang="zh-CN" b="1" dirty="0" sz="5400" lang="en-US">
                <a:solidFill>
                  <a:srgbClr val="99CCFF"/>
                </a:solidFill>
                <a:latin typeface="微软雅黑" panose="020B0503020204020204" pitchFamily="34" charset="-122"/>
                <a:ea typeface="微软雅黑" panose="020B0503020204020204" pitchFamily="34" charset="-122"/>
              </a:rPr>
              <a:t>e</a:t>
            </a:r>
            <a:r>
              <a:rPr altLang="zh-CN" b="1" dirty="0" sz="5400" lang="en-US">
                <a:solidFill>
                  <a:srgbClr val="99CCFF"/>
                </a:solidFill>
                <a:latin typeface="微软雅黑" panose="020B0503020204020204" pitchFamily="34" charset="-122"/>
                <a:ea typeface="微软雅黑" panose="020B0503020204020204" pitchFamily="34" charset="-122"/>
              </a:rPr>
              <a:t>l</a:t>
            </a:r>
            <a:r>
              <a:rPr altLang="zh-CN" b="1" dirty="0" sz="5400" lang="en-US">
                <a:solidFill>
                  <a:srgbClr val="99CCFF"/>
                </a:solidFill>
                <a:latin typeface="微软雅黑" panose="020B0503020204020204" pitchFamily="34" charset="-122"/>
                <a:ea typeface="微软雅黑" panose="020B0503020204020204" pitchFamily="34" charset="-122"/>
              </a:rPr>
              <a:t>a</a:t>
            </a:r>
            <a:r>
              <a:rPr altLang="zh-CN" b="1" dirty="0" sz="5400" lang="en-US">
                <a:solidFill>
                  <a:srgbClr val="99CCFF"/>
                </a:solidFill>
                <a:latin typeface="微软雅黑" panose="020B0503020204020204" pitchFamily="34" charset="-122"/>
                <a:ea typeface="微软雅黑" panose="020B0503020204020204" pitchFamily="34" charset="-122"/>
              </a:rPr>
              <a:t>j</a:t>
            </a:r>
            <a:r>
              <a:rPr altLang="zh-CN" b="1" dirty="0" sz="5400" lang="en-US">
                <a:solidFill>
                  <a:srgbClr val="99CCFF"/>
                </a:solidFill>
                <a:latin typeface="微软雅黑" panose="020B0503020204020204" pitchFamily="34" charset="-122"/>
                <a:ea typeface="微软雅黑" panose="020B0503020204020204" pitchFamily="34" charset="-122"/>
              </a:rPr>
              <a:t>ar </a:t>
            </a:r>
            <a:r>
              <a:rPr altLang="zh-CN" b="1" dirty="0" sz="5400" lang="en-US">
                <a:solidFill>
                  <a:srgbClr val="99CCFF"/>
                </a:solidFill>
                <a:latin typeface="微软雅黑" panose="020B0503020204020204" pitchFamily="34" charset="-122"/>
                <a:ea typeface="微软雅黑" panose="020B0503020204020204" pitchFamily="34" charset="-122"/>
              </a:rPr>
              <a:t>m</a:t>
            </a:r>
            <a:r>
              <a:rPr altLang="zh-CN" b="1" dirty="0" sz="5400" lang="en-US">
                <a:solidFill>
                  <a:srgbClr val="99CCFF"/>
                </a:solidFill>
                <a:latin typeface="微软雅黑" panose="020B0503020204020204" pitchFamily="34" charset="-122"/>
                <a:ea typeface="微软雅黑" panose="020B0503020204020204" pitchFamily="34" charset="-122"/>
              </a:rPr>
              <a:t>y</a:t>
            </a:r>
            <a:r>
              <a:rPr altLang="zh-CN" b="1" dirty="0" sz="5400" lang="en-US">
                <a:solidFill>
                  <a:srgbClr val="99CCFF"/>
                </a:solidFill>
                <a:latin typeface="微软雅黑" panose="020B0503020204020204" pitchFamily="34" charset="-122"/>
                <a:ea typeface="微软雅黑" panose="020B0503020204020204" pitchFamily="34" charset="-122"/>
              </a:rPr>
              <a:t>S</a:t>
            </a:r>
            <a:r>
              <a:rPr altLang="zh-CN" b="1" dirty="0" sz="5400" lang="en-US">
                <a:solidFill>
                  <a:srgbClr val="99CCFF"/>
                </a:solidFill>
                <a:latin typeface="微软雅黑" panose="020B0503020204020204" pitchFamily="34" charset="-122"/>
                <a:ea typeface="微软雅黑" panose="020B0503020204020204" pitchFamily="34" charset="-122"/>
              </a:rPr>
              <a:t>q</a:t>
            </a:r>
            <a:r>
              <a:rPr altLang="zh-CN" b="1" dirty="0" sz="5400" lang="en-US">
                <a:solidFill>
                  <a:srgbClr val="99CCFF"/>
                </a:solidFill>
                <a:latin typeface="微软雅黑" panose="020B0503020204020204" pitchFamily="34" charset="-122"/>
                <a:ea typeface="微软雅黑" panose="020B0503020204020204" pitchFamily="34" charset="-122"/>
              </a:rPr>
              <a:t>l</a:t>
            </a:r>
            <a:r>
              <a:rPr altLang="zh-CN" b="1" dirty="0" sz="5400" lang="en-US">
                <a:solidFill>
                  <a:srgbClr val="99CCFF"/>
                </a:solidFill>
                <a:latin typeface="微软雅黑" panose="020B0503020204020204" pitchFamily="34" charset="-122"/>
                <a:ea typeface="微软雅黑" panose="020B0503020204020204" pitchFamily="34" charset="-122"/>
              </a:rPr>
              <a:t> </a:t>
            </a:r>
            <a:r>
              <a:rPr altLang="zh-CN" b="1" dirty="0" sz="5400" lang="en-US">
                <a:solidFill>
                  <a:srgbClr val="99CCFF"/>
                </a:solidFill>
                <a:latin typeface="微软雅黑" panose="020B0503020204020204" pitchFamily="34" charset="-122"/>
                <a:ea typeface="微软雅黑" panose="020B0503020204020204" pitchFamily="34" charset="-122"/>
              </a:rPr>
              <a:t>d</a:t>
            </a:r>
            <a:r>
              <a:rPr altLang="zh-CN" b="1" dirty="0" sz="5400" lang="en-US">
                <a:solidFill>
                  <a:srgbClr val="99CCFF"/>
                </a:solidFill>
                <a:latin typeface="微软雅黑" panose="020B0503020204020204" pitchFamily="34" charset="-122"/>
                <a:ea typeface="微软雅黑" panose="020B0503020204020204" pitchFamily="34" charset="-122"/>
              </a:rPr>
              <a:t>a</a:t>
            </a:r>
            <a:r>
              <a:rPr altLang="zh-CN" b="1" dirty="0" sz="5400" lang="en-US">
                <a:solidFill>
                  <a:srgbClr val="99CCFF"/>
                </a:solidFill>
                <a:latin typeface="微软雅黑" panose="020B0503020204020204" pitchFamily="34" charset="-122"/>
                <a:ea typeface="微软雅黑" panose="020B0503020204020204" pitchFamily="34" charset="-122"/>
              </a:rPr>
              <a:t>r</a:t>
            </a:r>
            <a:r>
              <a:rPr altLang="zh-CN" b="1" dirty="0" sz="5400" lang="en-US">
                <a:solidFill>
                  <a:srgbClr val="99CCFF"/>
                </a:solidFill>
                <a:latin typeface="微软雅黑" panose="020B0503020204020204" pitchFamily="34" charset="-122"/>
                <a:ea typeface="微软雅黑" panose="020B0503020204020204" pitchFamily="34" charset="-122"/>
              </a:rPr>
              <a:t>i</a:t>
            </a:r>
            <a:r>
              <a:rPr altLang="zh-CN" b="1" dirty="0" sz="5400" lang="en-US">
                <a:solidFill>
                  <a:srgbClr val="99CCFF"/>
                </a:solidFill>
                <a:latin typeface="微软雅黑" panose="020B0503020204020204" pitchFamily="34" charset="-122"/>
                <a:ea typeface="微软雅黑" panose="020B0503020204020204" pitchFamily="34" charset="-122"/>
              </a:rPr>
              <a:t> </a:t>
            </a:r>
            <a:r>
              <a:rPr altLang="zh-CN" b="1" dirty="0" sz="5400" lang="en-US">
                <a:solidFill>
                  <a:srgbClr val="99CCFF"/>
                </a:solidFill>
                <a:latin typeface="微软雅黑" panose="020B0503020204020204" pitchFamily="34" charset="-122"/>
                <a:ea typeface="微软雅黑" panose="020B0503020204020204" pitchFamily="34" charset="-122"/>
              </a:rPr>
              <a:t>n</a:t>
            </a:r>
            <a:r>
              <a:rPr altLang="zh-CN" b="1" dirty="0" sz="5400" lang="en-US">
                <a:solidFill>
                  <a:srgbClr val="99CCFF"/>
                </a:solidFill>
                <a:latin typeface="微软雅黑" panose="020B0503020204020204" pitchFamily="34" charset="-122"/>
                <a:ea typeface="微软雅黑" panose="020B0503020204020204" pitchFamily="34" charset="-122"/>
              </a:rPr>
              <a:t>o</a:t>
            </a:r>
            <a:r>
              <a:rPr altLang="zh-CN" b="1" dirty="0" sz="5400" lang="en-US">
                <a:solidFill>
                  <a:srgbClr val="99CCFF"/>
                </a:solidFill>
                <a:latin typeface="微软雅黑" panose="020B0503020204020204" pitchFamily="34" charset="-122"/>
                <a:ea typeface="微软雅黑" panose="020B0503020204020204" pitchFamily="34" charset="-122"/>
              </a:rPr>
              <a:t>l</a:t>
            </a:r>
            <a:endParaRPr altLang="zh-CN" b="1" dirty="0" sz="6000" lang="en-US">
              <a:solidFill>
                <a:srgbClr val="99CCFF"/>
              </a:solidFill>
              <a:latin typeface="微软雅黑" panose="020B0503020204020204" pitchFamily="34" charset="-122"/>
              <a:ea typeface="微软雅黑" panose="020B0503020204020204" pitchFamily="34" charset="-122"/>
            </a:endParaRPr>
          </a:p>
        </p:txBody>
      </p:sp>
      <p:pic>
        <p:nvPicPr>
          <p:cNvPr id="2097153"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00803" y="-1551388"/>
            <a:ext cx="609600" cy="6096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vol="80000">
                <p:cTn display="0" fill="remove" id="7" repeatCount="indefinite">
                  <p:stCondLst>
                    <p:cond delay="indefinite"/>
                  </p:stCondLst>
                  <p:endCondLst>
                    <p:cond evt="onStopAudio" delay="0">
                      <p:tgtEl>
                        <p:sldTgt/>
                      </p:tgtEl>
                    </p:cond>
                  </p:endCondLst>
                </p:cTn>
                <p:tgtEl>
                  <p:spTgt spid="209715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4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4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5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092065" y="2926080"/>
            <a:ext cx="6983833" cy="1310640"/>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000" i="0" kern="1200" kumimoji="0" lang="de-DE" noProof="0" normalizeH="0" spc="0" strike="noStrike" u="none">
                <a:ln>
                  <a:noFill/>
                </a:ln>
                <a:solidFill>
                  <a:prstClr val="white">
                    <a:lumMod val="95000"/>
                  </a:prstClr>
                </a:solidFill>
                <a:effectLst/>
                <a:latin typeface="微软雅黑" panose="020B0503020204020204" pitchFamily="34" charset="-122"/>
                <a:ea typeface="微软雅黑" panose="020B0503020204020204" pitchFamily="34" charset="-122"/>
                <a:cs typeface="+mn-cs"/>
              </a:rPr>
              <a:t>DDL adalah proses pembuatan RUMAH dari data. Data akan disimpan pada KOLOM, </a:t>
            </a:r>
            <a:endParaRPr altLang="zh-CN" baseline="0" b="0" cap="none" dirty="0" sz="2000" i="0" kern="1200" kumimoji="0" lang="de-DE" noProof="0" normalizeH="0" spc="0" strike="noStrike" u="none">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2000" i="0" kern="1200" kumimoji="0" lang="de-DE" noProof="0" normalizeH="0" spc="0" strike="noStrike" u="none">
                <a:ln>
                  <a:noFill/>
                </a:ln>
                <a:solidFill>
                  <a:prstClr val="white">
                    <a:lumMod val="95000"/>
                  </a:prstClr>
                </a:solidFill>
                <a:effectLst/>
                <a:latin typeface="微软雅黑" panose="020B0503020204020204" pitchFamily="34" charset="-122"/>
                <a:ea typeface="微软雅黑" panose="020B0503020204020204" pitchFamily="34" charset="-122"/>
                <a:cs typeface="+mn-cs"/>
              </a:rPr>
              <a:t>kolom disimpan di TABEL. Tabel disimpan di DATABASE. </a:t>
            </a:r>
            <a:endParaRPr altLang="zh-CN" baseline="0" b="0" cap="none" dirty="0" sz="2000" i="0" kern="1200" kumimoji="0" lang="de-DE" noProof="0" normalizeH="0" spc="0" strike="noStrike" u="none">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a:p>
            <a:pPr algn="ctr" defTabSz="914400" eaLnBrk="1" fontAlgn="auto" hangingPunct="1" indent="0" latinLnBrk="0" lvl="0" marL="0" marR="0" rtl="0">
              <a:lnSpc>
                <a:spcPct val="100000"/>
              </a:lnSpc>
              <a:spcBef>
                <a:spcPts val="0"/>
              </a:spcBef>
              <a:spcAft>
                <a:spcPts val="0"/>
              </a:spcAft>
              <a:buClrTx/>
              <a:buSzTx/>
              <a:buFontTx/>
              <a:buNone/>
            </a:pPr>
            <a:endParaRPr altLang="zh-CN" baseline="0" b="0" cap="none" dirty="0" sz="2000" i="0" kern="1200" kumimoji="0" lang="de-DE" noProof="0" normalizeH="0" spc="0" strike="noStrike" u="none">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104865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645409" y="1885604"/>
            <a:ext cx="5986780" cy="688340"/>
          </a:xfrm>
          <a:prstGeom prst="rect"/>
          <a:noFill/>
        </p:spPr>
        <p:txBody>
          <a:bodyPr rtlCol="0" wrap="none">
            <a:spAutoFit/>
          </a:bodyPr>
          <a:p>
            <a:pPr algn="ctr" defTabSz="914400" eaLnBrk="1" fontAlgn="auto" hangingPunct="1" indent="0" latinLnBrk="0" lvl="0" marL="0" marR="0" rtl="0">
              <a:lnSpc>
                <a:spcPct val="100000"/>
              </a:lnSpc>
              <a:spcBef>
                <a:spcPts val="0"/>
              </a:spcBef>
              <a:spcAft>
                <a:spcPts val="0"/>
              </a:spcAft>
              <a:buClrTx/>
              <a:buSzTx/>
              <a:buFontTx/>
              <a:buNone/>
            </a:pP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D</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a</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t</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a</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 </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D</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e</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f</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i</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n</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ition </a:t>
            </a:r>
            <a:r>
              <a:rPr altLang="zh-CN" baseline="0" b="0" cap="none" dirty="0" sz="4000" i="0" kern="1200" kumimoji="0" lang="en-US" noProof="0" normalizeH="0" spc="0" strike="noStrike" u="none">
                <a:ln>
                  <a:noFill/>
                </a:ln>
                <a:gradFill>
                  <a:gsLst>
                    <a:gs pos="0">
                      <a:srgbClr val="0078B6"/>
                    </a:gs>
                    <a:gs pos="100000">
                      <a:srgbClr val="01FAFD"/>
                    </a:gs>
                  </a:gsLst>
                  <a:lin ang="2700000" scaled="0"/>
                </a:gradFill>
                <a:effectLst/>
                <a:latin typeface="微软雅黑" panose="020B0503020204020204" pitchFamily="34" charset="-122"/>
                <a:ea typeface="微软雅黑" panose="020B0503020204020204" pitchFamily="34" charset="-122"/>
                <a:cs typeface="+mn-cs"/>
              </a:rPr>
              <a:t>Language </a:t>
            </a:r>
            <a:endParaRPr altLang="zh-CN" baseline="0" b="0" cap="none" dirty="0" sz="4000" i="0" kern="1200" kumimoji="0" lang="de-DE" noProof="0" normalizeH="0" spc="0" strike="noStrike" u="none">
              <a:ln>
                <a:noFill/>
              </a:ln>
              <a:gradFill>
                <a:gsLst>
                  <a:gs pos="0">
                    <a:srgbClr val="0078B6"/>
                  </a:gs>
                  <a:gs pos="100000">
                    <a:srgbClr val="01FAFD"/>
                  </a:gs>
                </a:gsLst>
                <a:lin ang="2700000" scaled="0"/>
              </a:gradFill>
              <a:effectLst/>
              <a:uLnTx/>
              <a:uFillTx/>
              <a:latin typeface="微软雅黑" panose="020B0503020204020204" pitchFamily="34" charset="-122"/>
              <a:ea typeface="微软雅黑" panose="020B0503020204020204" pitchFamily="34" charset="-122"/>
              <a:cs typeface="+mn-cs"/>
            </a:endParaRPr>
          </a:p>
        </p:txBody>
      </p:sp>
      <p:grpSp>
        <p:nvGrpSpPr>
          <p:cNvPr id="49" name="组合 20"/>
          <p:cNvGrpSpPr/>
          <p:nvPr/>
        </p:nvGrpSpPr>
        <p:grpSpPr>
          <a:xfrm>
            <a:off x="5037935" y="4337019"/>
            <a:ext cx="1201730" cy="313041"/>
            <a:chOff x="5495135" y="872654"/>
            <a:chExt cx="1201730" cy="313041"/>
          </a:xfrm>
        </p:grpSpPr>
        <p:sp>
          <p:nvSpPr>
            <p:cNvPr id="104865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5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5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5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946262" y="269454"/>
            <a:ext cx="2148552" cy="447040"/>
          </a:xfrm>
          <a:prstGeom prst="rect"/>
          <a:noFill/>
        </p:spPr>
        <p:txBody>
          <a:bodyPr rtlCol="0" wrap="none">
            <a:spAutoFit/>
          </a:bodyPr>
          <a:p>
            <a:pPr algn="ct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Impression Fly</a:t>
            </a:r>
            <a:endPar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grpSp>
        <p:nvGrpSpPr>
          <p:cNvPr id="51" name="组合 9"/>
          <p:cNvGrpSpPr/>
          <p:nvPr/>
        </p:nvGrpSpPr>
        <p:grpSpPr>
          <a:xfrm>
            <a:off x="5495135" y="821854"/>
            <a:ext cx="1201730" cy="313041"/>
            <a:chOff x="5495135" y="872654"/>
            <a:chExt cx="1201730" cy="313041"/>
          </a:xfrm>
        </p:grpSpPr>
        <p:sp>
          <p:nvSpPr>
            <p:cNvPr id="104865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solidFill>
                  <a:schemeClr val="tx1">
                    <a:lumMod val="65000"/>
                    <a:lumOff val="35000"/>
                  </a:schemeClr>
                </a:solidFill>
              </a:endParaRPr>
            </a:p>
          </p:txBody>
        </p:sp>
        <p:sp>
          <p:nvSpPr>
            <p:cNvPr id="104865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5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62" name="Flying impression design ——飞印象设计是一家专业的广告设计制作工作室，专注于平面、OFFICE、摄影等业务，工作室成立于2016年，拥有高水平的设计团队，已经立足于市场，今后将输出更多精致作品。"/>
          <p:cNvSpPr/>
          <p:nvPr/>
        </p:nvSpPr>
        <p:spPr>
          <a:xfrm rot="10800000">
            <a:off x="212698" y="5168616"/>
            <a:ext cx="2200642" cy="2200642"/>
          </a:xfrm>
          <a:prstGeom prst="teardrop"/>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65"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9995767" y="-871591"/>
            <a:ext cx="1849965" cy="1849964"/>
          </a:xfrm>
          <a:prstGeom prst="teardrop"/>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68" name="Flying impression design ——飞印象设计是一家专业的广告设计制作工作室，专注于平面、OFFICE、摄影等业务，工作室成立于2016年，拥有高水平的设计团队，已经立足于市场，今后将输出更多精致作品。"/>
          <p:cNvSpPr/>
          <p:nvPr/>
        </p:nvSpPr>
        <p:spPr>
          <a:xfrm rot="8100000">
            <a:off x="9367889" y="3661065"/>
            <a:ext cx="3499249" cy="5000829"/>
          </a:xfrm>
          <a:prstGeom prst="teardrop"/>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9146" name=""/>
          <p:cNvSpPr txBox="1"/>
          <p:nvPr/>
        </p:nvSpPr>
        <p:spPr>
          <a:xfrm>
            <a:off x="1336479" y="1471550"/>
            <a:ext cx="8903212" cy="929640"/>
          </a:xfrm>
          <a:prstGeom prst="rect"/>
        </p:spPr>
        <p:txBody>
          <a:bodyPr rtlCol="0" wrap="square">
            <a:spAutoFit/>
          </a:bodyPr>
          <a:p>
            <a:pPr indent="-457200" marL="457200">
              <a:buFont typeface="Arial"/>
              <a:buChar char="•"/>
            </a:pP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a</a:t>
            </a:r>
            <a:r>
              <a:rPr sz="2800" lang="en-US">
                <a:solidFill>
                  <a:srgbClr val="FFFFFF"/>
                </a:solidFill>
              </a:rPr>
              <a:t>m</a:t>
            </a:r>
            <a:r>
              <a:rPr sz="2800" lang="en-US">
                <a:solidFill>
                  <a:srgbClr val="FFFFFF"/>
                </a:solidFill>
              </a:rPr>
              <a:t>p</a:t>
            </a:r>
            <a:r>
              <a:rPr sz="2800" lang="en-US">
                <a:solidFill>
                  <a:srgbClr val="FFFFFF"/>
                </a:solidFill>
              </a:rPr>
              <a:t>ilkan </a:t>
            </a:r>
            <a:r>
              <a:rPr sz="2800" lang="en-US">
                <a:solidFill>
                  <a:srgbClr val="FFFFFF"/>
                </a:solidFill>
              </a:rPr>
              <a:t>d</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b</a:t>
            </a:r>
            <a:r>
              <a:rPr sz="2800" lang="en-US">
                <a:solidFill>
                  <a:srgbClr val="FFFFFF"/>
                </a:solidFill>
              </a:rPr>
              <a:t>a</a:t>
            </a:r>
            <a:r>
              <a:rPr sz="2800" lang="en-US">
                <a:solidFill>
                  <a:srgbClr val="FFFFFF"/>
                </a:solidFill>
              </a:rPr>
              <a:t>s</a:t>
            </a:r>
            <a:r>
              <a:rPr sz="2800" lang="en-US">
                <a:solidFill>
                  <a:srgbClr val="FFFFFF"/>
                </a:solidFill>
              </a:rPr>
              <a:t>e</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k</a:t>
            </a:r>
            <a:r>
              <a:rPr sz="2800" lang="en-US">
                <a:solidFill>
                  <a:srgbClr val="FFFFFF"/>
                </a:solidFill>
              </a:rPr>
              <a:t>i</a:t>
            </a:r>
            <a:r>
              <a:rPr sz="2800" lang="en-US">
                <a:solidFill>
                  <a:srgbClr val="FFFFFF"/>
                </a:solidFill>
              </a:rPr>
              <a:t>t</a:t>
            </a:r>
            <a:r>
              <a:rPr sz="2800" lang="en-US">
                <a:solidFill>
                  <a:srgbClr val="FFFFFF"/>
                </a:solidFill>
              </a:rPr>
              <a:t>a</a:t>
            </a:r>
            <a:r>
              <a:rPr sz="2800" lang="en-US">
                <a:solidFill>
                  <a:srgbClr val="FFFFFF"/>
                </a:solidFill>
              </a:rPr>
              <a:t> </a:t>
            </a:r>
            <a:r>
              <a:rPr sz="2800" lang="en-US">
                <a:solidFill>
                  <a:srgbClr val="FFFFFF"/>
                </a:solidFill>
              </a:rPr>
              <a:t>g</a:t>
            </a:r>
            <a:r>
              <a:rPr sz="2800" lang="en-US">
                <a:solidFill>
                  <a:srgbClr val="FFFFFF"/>
                </a:solidFill>
              </a:rPr>
              <a:t>u</a:t>
            </a:r>
            <a:r>
              <a:rPr sz="2800" lang="en-US">
                <a:solidFill>
                  <a:srgbClr val="FFFFFF"/>
                </a:solidFill>
              </a:rPr>
              <a:t>n</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i</a:t>
            </a:r>
            <a:r>
              <a:rPr sz="2800" lang="en-US">
                <a:solidFill>
                  <a:srgbClr val="FFFFFF"/>
                </a:solidFill>
              </a:rPr>
              <a:t>n</a:t>
            </a:r>
            <a:r>
              <a:rPr sz="2800" lang="en-US">
                <a:solidFill>
                  <a:srgbClr val="FFFFFF"/>
                </a:solidFill>
              </a:rPr>
              <a:t>tah </a:t>
            </a:r>
            <a:r>
              <a:rPr sz="2800" lang="en-US">
                <a:solidFill>
                  <a:srgbClr val="FFFFFF"/>
                </a:solidFill>
              </a:rPr>
              <a:t>S</a:t>
            </a:r>
            <a:r>
              <a:rPr sz="2800" lang="en-US">
                <a:solidFill>
                  <a:srgbClr val="FFFFFF"/>
                </a:solidFill>
              </a:rPr>
              <a:t>H</a:t>
            </a:r>
            <a:r>
              <a:rPr sz="2800" lang="en-US">
                <a:solidFill>
                  <a:srgbClr val="FFFFFF"/>
                </a:solidFill>
              </a:rPr>
              <a:t>O</a:t>
            </a:r>
            <a:r>
              <a:rPr sz="2800" lang="en-US">
                <a:solidFill>
                  <a:srgbClr val="FFFFFF"/>
                </a:solidFill>
              </a:rPr>
              <a:t>W</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B</a:t>
            </a:r>
            <a:r>
              <a:rPr sz="2800" lang="en-US">
                <a:solidFill>
                  <a:srgbClr val="FFFFFF"/>
                </a:solidFill>
              </a:rPr>
              <a:t>A</a:t>
            </a:r>
            <a:r>
              <a:rPr sz="2800" lang="en-US">
                <a:solidFill>
                  <a:srgbClr val="FFFFFF"/>
                </a:solidFill>
              </a:rPr>
              <a:t>S</a:t>
            </a:r>
            <a:r>
              <a:rPr sz="2800" lang="en-US">
                <a:solidFill>
                  <a:srgbClr val="FFFFFF"/>
                </a:solidFill>
              </a:rPr>
              <a:t>E </a:t>
            </a:r>
            <a:r>
              <a:rPr sz="2800" lang="en-US">
                <a:solidFill>
                  <a:srgbClr val="FFFFFF"/>
                </a:solidFill>
              </a:rPr>
              <a:t>,</a:t>
            </a:r>
            <a:r>
              <a:rPr sz="2800" lang="en-US">
                <a:solidFill>
                  <a:srgbClr val="FFFFFF"/>
                </a:solidFill>
              </a:rPr>
              <a:t> seperti </a:t>
            </a:r>
            <a:r>
              <a:rPr sz="2800" lang="en-US">
                <a:solidFill>
                  <a:srgbClr val="FFFFFF"/>
                </a:solidFill>
              </a:rPr>
              <a:t>b</a:t>
            </a:r>
            <a:r>
              <a:rPr sz="2800" lang="en-US">
                <a:solidFill>
                  <a:srgbClr val="FFFFFF"/>
                </a:solidFill>
              </a:rPr>
              <a:t>e</a:t>
            </a:r>
            <a:r>
              <a:rPr sz="2800" lang="en-US">
                <a:solidFill>
                  <a:srgbClr val="FFFFFF"/>
                </a:solidFill>
              </a:rPr>
              <a:t>r</a:t>
            </a:r>
            <a:r>
              <a:rPr sz="2800" lang="en-US">
                <a:solidFill>
                  <a:srgbClr val="FFFFFF"/>
                </a:solidFill>
              </a:rPr>
              <a:t>i</a:t>
            </a:r>
            <a:r>
              <a:rPr sz="2800" lang="en-US">
                <a:solidFill>
                  <a:srgbClr val="FFFFFF"/>
                </a:solidFill>
              </a:rPr>
              <a:t>k</a:t>
            </a:r>
            <a:r>
              <a:rPr sz="2800" lang="en-US">
                <a:solidFill>
                  <a:srgbClr val="FFFFFF"/>
                </a:solidFill>
              </a:rPr>
              <a:t>u</a:t>
            </a:r>
            <a:r>
              <a:rPr sz="2800" lang="en-US">
                <a:solidFill>
                  <a:srgbClr val="FFFFFF"/>
                </a:solidFill>
              </a:rPr>
              <a:t>t</a:t>
            </a:r>
            <a:r>
              <a:rPr sz="2800" lang="en-US">
                <a:solidFill>
                  <a:srgbClr val="FFFFFF"/>
                </a:solidFill>
              </a:rPr>
              <a:t>:</a:t>
            </a:r>
            <a:endParaRPr sz="2800" lang="in-ID">
              <a:solidFill>
                <a:srgbClr val="FFFFFF"/>
              </a:solidFill>
            </a:endParaRPr>
          </a:p>
        </p:txBody>
      </p:sp>
      <p:pic>
        <p:nvPicPr>
          <p:cNvPr id="2097174" name=""/>
          <p:cNvPicPr>
            <a:picLocks/>
          </p:cNvPicPr>
          <p:nvPr/>
        </p:nvPicPr>
        <p:blipFill>
          <a:blip xmlns:r="http://schemas.openxmlformats.org/officeDocument/2006/relationships" r:embed="rId1"/>
          <a:srcRect l="-2890" t="57093" r="2890" b="18744"/>
          <a:stretch>
            <a:fillRect/>
          </a:stretch>
        </p:blipFill>
        <p:spPr>
          <a:xfrm rot="0">
            <a:off x="1902804" y="2527641"/>
            <a:ext cx="6702137" cy="502153"/>
          </a:xfrm>
          <a:prstGeom prst="rect"/>
        </p:spPr>
      </p:pic>
      <p:sp>
        <p:nvSpPr>
          <p:cNvPr id="1049148" name=""/>
          <p:cNvSpPr txBox="1"/>
          <p:nvPr/>
        </p:nvSpPr>
        <p:spPr>
          <a:xfrm>
            <a:off x="1336478" y="3156246"/>
            <a:ext cx="8903212" cy="13487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800" lang="en-US">
                <a:solidFill>
                  <a:srgbClr val="FFFFFF"/>
                </a:solidFill>
                <a:latin typeface="等线"/>
              </a:rPr>
              <a:t>U</a:t>
            </a:r>
            <a:r>
              <a:rPr sz="2800" lang="en-US">
                <a:solidFill>
                  <a:srgbClr val="FFFFFF"/>
                </a:solidFill>
                <a:latin typeface="等线"/>
              </a:rPr>
              <a:t>n</a:t>
            </a:r>
            <a:r>
              <a:rPr sz="2800" lang="en-US">
                <a:solidFill>
                  <a:srgbClr val="FFFFFF"/>
                </a:solidFill>
                <a:latin typeface="等线"/>
              </a:rPr>
              <a:t>t</a:t>
            </a:r>
            <a:r>
              <a:rPr sz="2800" lang="en-US">
                <a:solidFill>
                  <a:srgbClr val="FFFFFF"/>
                </a:solidFill>
                <a:latin typeface="等线"/>
              </a:rPr>
              <a:t>u</a:t>
            </a:r>
            <a:r>
              <a:rPr sz="2800" lang="en-US">
                <a:solidFill>
                  <a:srgbClr val="FFFFFF"/>
                </a:solidFill>
                <a:latin typeface="等线"/>
              </a:rPr>
              <a:t>k</a:t>
            </a:r>
            <a:r>
              <a:rPr sz="2800" lang="en-US">
                <a:solidFill>
                  <a:srgbClr val="FFFFFF"/>
                </a:solidFill>
                <a:latin typeface="等线"/>
              </a:rPr>
              <a:t> </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m</a:t>
            </a:r>
            <a:r>
              <a:rPr sz="2800" lang="en-US">
                <a:solidFill>
                  <a:srgbClr val="FFFFFF"/>
                </a:solidFill>
                <a:latin typeface="等线"/>
              </a:rPr>
              <a:t>b</a:t>
            </a:r>
            <a:r>
              <a:rPr sz="2800" lang="en-US">
                <a:solidFill>
                  <a:srgbClr val="FFFFFF"/>
                </a:solidFill>
                <a:latin typeface="等线"/>
              </a:rPr>
              <a:t>u</a:t>
            </a:r>
            <a:r>
              <a:rPr sz="2800" lang="en-US">
                <a:solidFill>
                  <a:srgbClr val="FFFFFF"/>
                </a:solidFill>
                <a:latin typeface="等线"/>
              </a:rPr>
              <a:t>a</a:t>
            </a:r>
            <a:r>
              <a:rPr sz="2800" lang="en-US">
                <a:solidFill>
                  <a:srgbClr val="FFFFFF"/>
                </a:solidFill>
                <a:latin typeface="等线"/>
              </a:rPr>
              <a:t>t </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b</a:t>
            </a:r>
            <a:r>
              <a:rPr sz="2800" lang="en-US">
                <a:solidFill>
                  <a:srgbClr val="FFFFFF"/>
                </a:solidFill>
                <a:latin typeface="等线"/>
              </a:rPr>
              <a:t>e</a:t>
            </a:r>
            <a:r>
              <a:rPr sz="2800" lang="en-US">
                <a:solidFill>
                  <a:srgbClr val="FFFFFF"/>
                </a:solidFill>
                <a:latin typeface="等线"/>
              </a:rPr>
              <a:t>l</a:t>
            </a:r>
            <a:r>
              <a:rPr sz="2800" lang="en-US">
                <a:solidFill>
                  <a:srgbClr val="FFFFFF"/>
                </a:solidFill>
                <a:latin typeface="等线"/>
              </a:rPr>
              <a:t> </a:t>
            </a:r>
            <a:r>
              <a:rPr sz="2800" lang="en-US">
                <a:solidFill>
                  <a:srgbClr val="FFFFFF"/>
                </a:solidFill>
                <a:latin typeface="等线"/>
              </a:rPr>
              <a:t>k</a:t>
            </a:r>
            <a:r>
              <a:rPr sz="2800" lang="en-US">
                <a:solidFill>
                  <a:srgbClr val="FFFFFF"/>
                </a:solidFill>
                <a:latin typeface="等线"/>
              </a:rPr>
              <a:t>i</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b</a:t>
            </a:r>
            <a:r>
              <a:rPr sz="2800" lang="en-US">
                <a:solidFill>
                  <a:srgbClr val="FFFFFF"/>
                </a:solidFill>
                <a:latin typeface="等线"/>
              </a:rPr>
              <a:t>i</a:t>
            </a:r>
            <a:r>
              <a:rPr sz="2800" lang="en-US">
                <a:solidFill>
                  <a:srgbClr val="FFFFFF"/>
                </a:solidFill>
                <a:latin typeface="等线"/>
              </a:rPr>
              <a:t>s</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gunakan </a:t>
            </a:r>
            <a:r>
              <a:rPr sz="2800" lang="en-US">
                <a:solidFill>
                  <a:srgbClr val="FFFFFF"/>
                </a:solidFill>
                <a:latin typeface="等线"/>
              </a:rPr>
              <a:t>p</a:t>
            </a:r>
            <a:r>
              <a:rPr sz="2800" lang="en-US">
                <a:solidFill>
                  <a:srgbClr val="FFFFFF"/>
                </a:solidFill>
                <a:latin typeface="等线"/>
              </a:rPr>
              <a:t>e</a:t>
            </a:r>
            <a:r>
              <a:rPr sz="2800" lang="en-US">
                <a:solidFill>
                  <a:srgbClr val="FFFFFF"/>
                </a:solidFill>
                <a:latin typeface="等线"/>
              </a:rPr>
              <a:t>r</a:t>
            </a:r>
            <a:r>
              <a:rPr sz="2800" lang="en-US">
                <a:solidFill>
                  <a:srgbClr val="FFFFFF"/>
                </a:solidFill>
                <a:latin typeface="等线"/>
              </a:rPr>
              <a:t>i</a:t>
            </a:r>
            <a:r>
              <a:rPr sz="2800" lang="en-US">
                <a:solidFill>
                  <a:srgbClr val="FFFFFF"/>
                </a:solidFill>
                <a:latin typeface="等线"/>
              </a:rPr>
              <a:t>n</a:t>
            </a:r>
            <a:r>
              <a:rPr sz="2800" lang="en-US">
                <a:solidFill>
                  <a:srgbClr val="FFFFFF"/>
                </a:solidFill>
                <a:latin typeface="等线"/>
              </a:rPr>
              <a:t>tah </a:t>
            </a:r>
            <a:r>
              <a:rPr sz="2800" lang="en-US">
                <a:solidFill>
                  <a:srgbClr val="FFFFFF"/>
                </a:solidFill>
                <a:latin typeface="等线"/>
              </a:rPr>
              <a:t>C</a:t>
            </a:r>
            <a:r>
              <a:rPr sz="2800" lang="en-US">
                <a:solidFill>
                  <a:srgbClr val="FFFFFF"/>
                </a:solidFill>
                <a:latin typeface="等线"/>
              </a:rPr>
              <a:t>R</a:t>
            </a:r>
            <a:r>
              <a:rPr sz="2800" lang="en-US">
                <a:solidFill>
                  <a:srgbClr val="FFFFFF"/>
                </a:solidFill>
                <a:latin typeface="等线"/>
              </a:rPr>
              <a:t>E</a:t>
            </a:r>
            <a:r>
              <a:rPr sz="2800" lang="en-US">
                <a:solidFill>
                  <a:srgbClr val="FFFFFF"/>
                </a:solidFill>
                <a:latin typeface="等线"/>
              </a:rPr>
              <a:t>A</a:t>
            </a:r>
            <a:r>
              <a:rPr sz="2800" lang="en-US">
                <a:solidFill>
                  <a:srgbClr val="FFFFFF"/>
                </a:solidFill>
                <a:latin typeface="等线"/>
              </a:rPr>
              <a:t>T</a:t>
            </a:r>
            <a:r>
              <a:rPr sz="2800" lang="en-US">
                <a:solidFill>
                  <a:srgbClr val="FFFFFF"/>
                </a:solidFill>
                <a:latin typeface="等线"/>
              </a:rPr>
              <a:t>E</a:t>
            </a:r>
            <a:r>
              <a:rPr sz="2800" lang="en-US">
                <a:solidFill>
                  <a:srgbClr val="FFFFFF"/>
                </a:solidFill>
                <a:latin typeface="等线"/>
              </a:rPr>
              <a:t> </a:t>
            </a:r>
            <a:r>
              <a:rPr sz="2800" lang="en-US">
                <a:solidFill>
                  <a:srgbClr val="FFFFFF"/>
                </a:solidFill>
                <a:latin typeface="等线"/>
              </a:rPr>
              <a:t>D</a:t>
            </a:r>
            <a:r>
              <a:rPr sz="2800" lang="en-US">
                <a:solidFill>
                  <a:srgbClr val="FFFFFF"/>
                </a:solidFill>
                <a:latin typeface="等线"/>
              </a:rPr>
              <a:t>A</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B</a:t>
            </a:r>
            <a:r>
              <a:rPr sz="2800" lang="en-US">
                <a:solidFill>
                  <a:srgbClr val="FFFFFF"/>
                </a:solidFill>
                <a:latin typeface="等线"/>
              </a:rPr>
              <a:t>A</a:t>
            </a:r>
            <a:r>
              <a:rPr sz="2800" lang="en-US">
                <a:solidFill>
                  <a:srgbClr val="FFFFFF"/>
                </a:solidFill>
                <a:latin typeface="等线"/>
              </a:rPr>
              <a:t>S</a:t>
            </a:r>
            <a:r>
              <a:rPr sz="2800" lang="en-US">
                <a:solidFill>
                  <a:srgbClr val="FFFFFF"/>
                </a:solidFill>
                <a:latin typeface="等线"/>
              </a:rPr>
              <a:t>E</a:t>
            </a:r>
            <a:r>
              <a:rPr sz="2800" lang="en-US">
                <a:solidFill>
                  <a:srgbClr val="FFFFFF"/>
                </a:solidFill>
                <a:latin typeface="等线"/>
              </a:rPr>
              <a:t> </a:t>
            </a:r>
            <a:r>
              <a:rPr sz="2800" lang="en-US">
                <a:solidFill>
                  <a:srgbClr val="FFFFFF"/>
                </a:solidFill>
                <a:latin typeface="等线"/>
              </a:rPr>
              <a:t>l</a:t>
            </a:r>
            <a:r>
              <a:rPr sz="2800" lang="en-US">
                <a:solidFill>
                  <a:srgbClr val="FFFFFF"/>
                </a:solidFill>
                <a:latin typeface="等线"/>
              </a:rPr>
              <a:t>a</a:t>
            </a:r>
            <a:r>
              <a:rPr sz="2800" lang="en-US">
                <a:solidFill>
                  <a:srgbClr val="FFFFFF"/>
                </a:solidFill>
                <a:latin typeface="等线"/>
              </a:rPr>
              <a:t>l</a:t>
            </a:r>
            <a:r>
              <a:rPr sz="2800" lang="en-US">
                <a:solidFill>
                  <a:srgbClr val="FFFFFF"/>
                </a:solidFill>
                <a:latin typeface="等线"/>
              </a:rPr>
              <a:t>u</a:t>
            </a:r>
            <a:r>
              <a:rPr sz="2800" lang="en-US">
                <a:solidFill>
                  <a:srgbClr val="FFFFFF"/>
                </a:solidFill>
                <a:latin typeface="等线"/>
              </a:rPr>
              <a:t> </a:t>
            </a:r>
            <a:r>
              <a:rPr sz="2800" lang="en-US">
                <a:solidFill>
                  <a:srgbClr val="FFFFFF"/>
                </a:solidFill>
                <a:latin typeface="等线"/>
              </a:rPr>
              <a:t>n</a:t>
            </a:r>
            <a:r>
              <a:rPr sz="2800" lang="en-US">
                <a:solidFill>
                  <a:srgbClr val="FFFFFF"/>
                </a:solidFill>
                <a:latin typeface="等线"/>
              </a:rPr>
              <a:t>a</a:t>
            </a:r>
            <a:r>
              <a:rPr sz="2800" lang="en-US">
                <a:solidFill>
                  <a:srgbClr val="FFFFFF"/>
                </a:solidFill>
                <a:latin typeface="等线"/>
              </a:rPr>
              <a:t>m</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D</a:t>
            </a:r>
            <a:r>
              <a:rPr sz="2800" lang="en-US">
                <a:solidFill>
                  <a:srgbClr val="FFFFFF"/>
                </a:solidFill>
                <a:latin typeface="等线"/>
              </a:rPr>
              <a:t>a</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b</a:t>
            </a:r>
            <a:r>
              <a:rPr sz="2800" lang="en-US">
                <a:solidFill>
                  <a:srgbClr val="FFFFFF"/>
                </a:solidFill>
                <a:latin typeface="等线"/>
              </a:rPr>
              <a:t>a</a:t>
            </a:r>
            <a:r>
              <a:rPr sz="2800" lang="en-US">
                <a:solidFill>
                  <a:srgbClr val="FFFFFF"/>
                </a:solidFill>
                <a:latin typeface="等线"/>
              </a:rPr>
              <a:t>s</a:t>
            </a:r>
            <a:r>
              <a:rPr sz="2800" lang="en-US">
                <a:solidFill>
                  <a:srgbClr val="FFFFFF"/>
                </a:solidFill>
                <a:latin typeface="等线"/>
              </a:rPr>
              <a:t>e</a:t>
            </a:r>
            <a:r>
              <a:rPr sz="2800" lang="en-US">
                <a:solidFill>
                  <a:srgbClr val="FFFFFF"/>
                </a:solidFill>
                <a:latin typeface="等线"/>
              </a:rPr>
              <a:t>,</a:t>
            </a:r>
            <a:r>
              <a:rPr sz="2800" lang="en-US">
                <a:solidFill>
                  <a:srgbClr val="FFFFFF"/>
                </a:solidFill>
                <a:latin typeface="等线"/>
              </a:rPr>
              <a:t> seperti </a:t>
            </a:r>
            <a:r>
              <a:rPr sz="2800" lang="en-US">
                <a:solidFill>
                  <a:srgbClr val="FFFFFF"/>
                </a:solidFill>
                <a:latin typeface="等线"/>
              </a:rPr>
              <a:t>b</a:t>
            </a:r>
            <a:r>
              <a:rPr sz="2800" lang="en-US">
                <a:solidFill>
                  <a:srgbClr val="FFFFFF"/>
                </a:solidFill>
                <a:latin typeface="等线"/>
              </a:rPr>
              <a:t>e</a:t>
            </a:r>
            <a:r>
              <a:rPr sz="2800" lang="en-US">
                <a:solidFill>
                  <a:srgbClr val="FFFFFF"/>
                </a:solidFill>
                <a:latin typeface="等线"/>
              </a:rPr>
              <a:t>r</a:t>
            </a:r>
            <a:r>
              <a:rPr sz="2800" lang="en-US">
                <a:solidFill>
                  <a:srgbClr val="FFFFFF"/>
                </a:solidFill>
                <a:latin typeface="等线"/>
              </a:rPr>
              <a:t>i</a:t>
            </a:r>
            <a:r>
              <a:rPr sz="2800" lang="en-US">
                <a:solidFill>
                  <a:srgbClr val="FFFFFF"/>
                </a:solidFill>
                <a:latin typeface="等线"/>
              </a:rPr>
              <a:t>k</a:t>
            </a:r>
            <a:r>
              <a:rPr sz="2800" lang="en-US">
                <a:solidFill>
                  <a:srgbClr val="FFFFFF"/>
                </a:solidFill>
                <a:latin typeface="等线"/>
              </a:rPr>
              <a:t>u</a:t>
            </a:r>
            <a:r>
              <a:rPr sz="2800" lang="en-US">
                <a:solidFill>
                  <a:srgbClr val="FFFFFF"/>
                </a:solidFill>
                <a:latin typeface="等线"/>
              </a:rPr>
              <a:t>t</a:t>
            </a:r>
            <a:r>
              <a:rPr sz="2800" lang="en-US">
                <a:solidFill>
                  <a:srgbClr val="FFFFFF"/>
                </a:solidFill>
                <a:latin typeface="等线"/>
              </a:rPr>
              <a:t>:</a:t>
            </a:r>
            <a:endParaRPr sz="2800" lang="in-ID">
              <a:solidFill>
                <a:srgbClr val="FFFFFF"/>
              </a:solidFill>
            </a:endParaRPr>
          </a:p>
        </p:txBody>
      </p:sp>
      <p:pic>
        <p:nvPicPr>
          <p:cNvPr id="2097175" name=""/>
          <p:cNvPicPr>
            <a:picLocks/>
          </p:cNvPicPr>
          <p:nvPr/>
        </p:nvPicPr>
        <p:blipFill>
          <a:blip xmlns:r="http://schemas.openxmlformats.org/officeDocument/2006/relationships" r:embed="rId2"/>
          <a:srcRect l="13879" t="66866" r="28984" b="-6671"/>
          <a:stretch>
            <a:fillRect/>
          </a:stretch>
        </p:blipFill>
        <p:spPr>
          <a:xfrm rot="0">
            <a:off x="2119441" y="4646735"/>
            <a:ext cx="6471188" cy="90949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9150" name="Flying impression design ——飞印象设计是一家专业的广告设计制作工作室，专注于平面、OFFICE、摄影等业务，工作室成立于2016年，拥有高水平的设计团队，已经立足于市场，今后将输出更多精致作品。"/>
          <p:cNvSpPr/>
          <p:nvPr/>
        </p:nvSpPr>
        <p:spPr>
          <a:xfrm rot="8100000">
            <a:off x="10820610" y="4846956"/>
            <a:ext cx="3499249" cy="3931017"/>
          </a:xfrm>
          <a:prstGeom prst="teardrop"/>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51" name="Flying impression design ——飞印象设计是一家专业的广告设计制作工作室，专注于平面、OFFICE、摄影等业务，工作室成立于2016年，拥有高水平的设计团队，已经立足于市场，今后将输出更多精致作品。"/>
          <p:cNvSpPr/>
          <p:nvPr/>
        </p:nvSpPr>
        <p:spPr>
          <a:xfrm rot="16451030">
            <a:off x="-1185251" y="-1359113"/>
            <a:ext cx="3453422" cy="3812311"/>
          </a:xfrm>
          <a:prstGeom prst="teardrop"/>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52" name="Flying impression design ——飞印象设计是一家专业的广告设计制作工作室，专注于平面、OFFICE、摄影等业务，工作室成立于2016年，拥有高水平的设计团队，已经立足于市场，今后将输出更多精致作品。"/>
          <p:cNvSpPr/>
          <p:nvPr/>
        </p:nvSpPr>
        <p:spPr>
          <a:xfrm>
            <a:off x="-1208164" y="5410975"/>
            <a:ext cx="3499249" cy="5000829"/>
          </a:xfrm>
          <a:prstGeom prst="teardrop"/>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53" name=""/>
          <p:cNvSpPr txBox="1"/>
          <p:nvPr/>
        </p:nvSpPr>
        <p:spPr>
          <a:xfrm>
            <a:off x="3467282" y="547041"/>
            <a:ext cx="8724717" cy="929640"/>
          </a:xfrm>
          <a:prstGeom prst="rect"/>
        </p:spPr>
        <p:txBody>
          <a:bodyPr rtlCol="0" wrap="square">
            <a:spAutoFit/>
          </a:bodyPr>
          <a:p>
            <a:pPr indent="-457200" marL="457200">
              <a:buFont typeface="Arial"/>
              <a:buChar char="•"/>
            </a:pP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h</a:t>
            </a:r>
            <a:r>
              <a:rPr sz="2800" lang="en-US">
                <a:solidFill>
                  <a:srgbClr val="FFFFFF"/>
                </a:solidFill>
              </a:rPr>
              <a:t>a</a:t>
            </a:r>
            <a:r>
              <a:rPr sz="2800" lang="en-US">
                <a:solidFill>
                  <a:srgbClr val="FFFFFF"/>
                </a:solidFill>
              </a:rPr>
              <a:t>p</a:t>
            </a:r>
            <a:r>
              <a:rPr sz="2800" lang="en-US">
                <a:solidFill>
                  <a:srgbClr val="FFFFFF"/>
                </a:solidFill>
              </a:rPr>
              <a:t>u</a:t>
            </a:r>
            <a:r>
              <a:rPr sz="2800" lang="en-US">
                <a:solidFill>
                  <a:srgbClr val="FFFFFF"/>
                </a:solidFill>
              </a:rPr>
              <a:t>s</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b</a:t>
            </a:r>
            <a:r>
              <a:rPr sz="2800" lang="en-US">
                <a:solidFill>
                  <a:srgbClr val="FFFFFF"/>
                </a:solidFill>
              </a:rPr>
              <a:t>a</a:t>
            </a:r>
            <a:r>
              <a:rPr sz="2800" lang="en-US">
                <a:solidFill>
                  <a:srgbClr val="FFFFFF"/>
                </a:solidFill>
              </a:rPr>
              <a:t>s</a:t>
            </a:r>
            <a:r>
              <a:rPr sz="2800" lang="en-US">
                <a:solidFill>
                  <a:srgbClr val="FFFFFF"/>
                </a:solidFill>
              </a:rPr>
              <a:t>e</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g</a:t>
            </a:r>
            <a:r>
              <a:rPr sz="2800" lang="en-US">
                <a:solidFill>
                  <a:srgbClr val="FFFFFF"/>
                </a:solidFill>
              </a:rPr>
              <a:t>unakan </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i</a:t>
            </a:r>
            <a:r>
              <a:rPr sz="2800" lang="en-US">
                <a:solidFill>
                  <a:srgbClr val="FFFFFF"/>
                </a:solidFill>
              </a:rPr>
              <a:t>n</a:t>
            </a:r>
            <a:r>
              <a:rPr sz="2800" lang="en-US">
                <a:solidFill>
                  <a:srgbClr val="FFFFFF"/>
                </a:solidFill>
              </a:rPr>
              <a:t>t</a:t>
            </a:r>
            <a:r>
              <a:rPr sz="2800" lang="en-US">
                <a:solidFill>
                  <a:srgbClr val="FFFFFF"/>
                </a:solidFill>
              </a:rPr>
              <a:t>a</a:t>
            </a:r>
            <a:r>
              <a:rPr sz="2800" lang="en-US">
                <a:solidFill>
                  <a:srgbClr val="FFFFFF"/>
                </a:solidFill>
              </a:rPr>
              <a:t>h</a:t>
            </a:r>
            <a:r>
              <a:rPr sz="2800" lang="en-US">
                <a:solidFill>
                  <a:srgbClr val="FFFFFF"/>
                </a:solidFill>
              </a:rPr>
              <a:t> </a:t>
            </a:r>
            <a:r>
              <a:rPr sz="2800" lang="en-US">
                <a:solidFill>
                  <a:srgbClr val="FFFFFF"/>
                </a:solidFill>
              </a:rPr>
              <a:t>s</a:t>
            </a:r>
            <a:r>
              <a:rPr sz="2800" lang="en-US">
                <a:solidFill>
                  <a:srgbClr val="FFFFFF"/>
                </a:solidFill>
              </a:rPr>
              <a:t>e</a:t>
            </a:r>
            <a:r>
              <a:rPr sz="2800" lang="en-US">
                <a:solidFill>
                  <a:srgbClr val="FFFFFF"/>
                </a:solidFill>
              </a:rPr>
              <a:t>b</a:t>
            </a:r>
            <a:r>
              <a:rPr sz="2800" lang="en-US">
                <a:solidFill>
                  <a:srgbClr val="FFFFFF"/>
                </a:solidFill>
              </a:rPr>
              <a:t>agai </a:t>
            </a:r>
            <a:r>
              <a:rPr sz="2800" lang="en-US">
                <a:solidFill>
                  <a:srgbClr val="FFFFFF"/>
                </a:solidFill>
              </a:rPr>
              <a:t>b</a:t>
            </a:r>
            <a:r>
              <a:rPr sz="2800" lang="en-US">
                <a:solidFill>
                  <a:srgbClr val="FFFFFF"/>
                </a:solidFill>
              </a:rPr>
              <a:t>e</a:t>
            </a:r>
            <a:r>
              <a:rPr sz="2800" lang="en-US">
                <a:solidFill>
                  <a:srgbClr val="FFFFFF"/>
                </a:solidFill>
              </a:rPr>
              <a:t>r</a:t>
            </a:r>
            <a:r>
              <a:rPr sz="2800" lang="en-US">
                <a:solidFill>
                  <a:srgbClr val="FFFFFF"/>
                </a:solidFill>
              </a:rPr>
              <a:t>i</a:t>
            </a:r>
            <a:r>
              <a:rPr sz="2800" lang="en-US">
                <a:solidFill>
                  <a:srgbClr val="FFFFFF"/>
                </a:solidFill>
              </a:rPr>
              <a:t>kut </a:t>
            </a:r>
            <a:r>
              <a:rPr sz="2800" lang="en-US">
                <a:solidFill>
                  <a:srgbClr val="FFFFFF"/>
                </a:solidFill>
              </a:rPr>
              <a:t>:</a:t>
            </a:r>
            <a:endParaRPr sz="2800" lang="in-ID">
              <a:solidFill>
                <a:srgbClr val="000000"/>
              </a:solidFill>
            </a:endParaRPr>
          </a:p>
        </p:txBody>
      </p:sp>
      <p:pic>
        <p:nvPicPr>
          <p:cNvPr id="2097176" name=""/>
          <p:cNvPicPr>
            <a:picLocks/>
          </p:cNvPicPr>
          <p:nvPr/>
        </p:nvPicPr>
        <p:blipFill>
          <a:blip xmlns:r="http://schemas.openxmlformats.org/officeDocument/2006/relationships" r:embed="rId1"/>
          <a:stretch>
            <a:fillRect/>
          </a:stretch>
        </p:blipFill>
        <p:spPr>
          <a:xfrm rot="0">
            <a:off x="3649350" y="1476680"/>
            <a:ext cx="6293888" cy="2242650"/>
          </a:xfrm>
          <a:prstGeom prst="rect"/>
        </p:spPr>
      </p:pic>
      <p:sp>
        <p:nvSpPr>
          <p:cNvPr id="1049156" name=""/>
          <p:cNvSpPr txBox="1"/>
          <p:nvPr/>
        </p:nvSpPr>
        <p:spPr>
          <a:xfrm>
            <a:off x="2825249" y="3720648"/>
            <a:ext cx="8724717" cy="929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800" lang="en-US">
                <a:solidFill>
                  <a:srgbClr val="FFFFFF"/>
                </a:solidFill>
                <a:latin typeface="等线"/>
              </a:rPr>
              <a:t>S</a:t>
            </a:r>
            <a:r>
              <a:rPr sz="2800" lang="en-US">
                <a:solidFill>
                  <a:srgbClr val="FFFFFF"/>
                </a:solidFill>
                <a:latin typeface="等线"/>
              </a:rPr>
              <a:t>e</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n</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r</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u</a:t>
            </a:r>
            <a:r>
              <a:rPr sz="2800" lang="en-US">
                <a:solidFill>
                  <a:srgbClr val="FFFFFF"/>
                </a:solidFill>
                <a:latin typeface="等线"/>
              </a:rPr>
              <a:t>n</a:t>
            </a:r>
            <a:r>
              <a:rPr sz="2800" lang="en-US">
                <a:solidFill>
                  <a:srgbClr val="FFFFFF"/>
                </a:solidFill>
                <a:latin typeface="等线"/>
              </a:rPr>
              <a:t>t</a:t>
            </a:r>
            <a:r>
              <a:rPr sz="2800" lang="en-US">
                <a:solidFill>
                  <a:srgbClr val="FFFFFF"/>
                </a:solidFill>
                <a:latin typeface="等线"/>
              </a:rPr>
              <a:t>u</a:t>
            </a:r>
            <a:r>
              <a:rPr sz="2800" lang="en-US">
                <a:solidFill>
                  <a:srgbClr val="FFFFFF"/>
                </a:solidFill>
                <a:latin typeface="等线"/>
              </a:rPr>
              <a:t>k</a:t>
            </a:r>
            <a:r>
              <a:rPr sz="2800" lang="en-US">
                <a:solidFill>
                  <a:srgbClr val="FFFFFF"/>
                </a:solidFill>
                <a:latin typeface="等线"/>
              </a:rPr>
              <a:t> </a:t>
            </a:r>
            <a:r>
              <a:rPr sz="2800" lang="en-US">
                <a:solidFill>
                  <a:srgbClr val="FFFFFF"/>
                </a:solidFill>
                <a:latin typeface="等线"/>
              </a:rPr>
              <a:t> </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n</a:t>
            </a:r>
            <a:r>
              <a:rPr sz="2800" lang="en-US">
                <a:solidFill>
                  <a:srgbClr val="FFFFFF"/>
                </a:solidFill>
                <a:latin typeface="等线"/>
              </a:rPr>
              <a:t>g</a:t>
            </a:r>
            <a:r>
              <a:rPr sz="2800" lang="en-US">
                <a:solidFill>
                  <a:srgbClr val="FFFFFF"/>
                </a:solidFill>
                <a:latin typeface="等线"/>
              </a:rPr>
              <a:t>a</a:t>
            </a:r>
            <a:r>
              <a:rPr sz="2800" lang="en-US">
                <a:solidFill>
                  <a:srgbClr val="FFFFFF"/>
                </a:solidFill>
                <a:latin typeface="等线"/>
              </a:rPr>
              <a:t>k</a:t>
            </a:r>
            <a:r>
              <a:rPr sz="2800" lang="en-US">
                <a:solidFill>
                  <a:srgbClr val="FFFFFF"/>
                </a:solidFill>
                <a:latin typeface="等线"/>
              </a:rPr>
              <a:t>t</a:t>
            </a:r>
            <a:r>
              <a:rPr sz="2800" lang="en-US">
                <a:solidFill>
                  <a:srgbClr val="FFFFFF"/>
                </a:solidFill>
                <a:latin typeface="等线"/>
              </a:rPr>
              <a:t>i</a:t>
            </a:r>
            <a:r>
              <a:rPr sz="2800" lang="en-US">
                <a:solidFill>
                  <a:srgbClr val="FFFFFF"/>
                </a:solidFill>
                <a:latin typeface="等线"/>
              </a:rPr>
              <a:t>f</a:t>
            </a:r>
            <a:r>
              <a:rPr sz="2800" lang="en-US">
                <a:solidFill>
                  <a:srgbClr val="FFFFFF"/>
                </a:solidFill>
                <a:latin typeface="等线"/>
              </a:rPr>
              <a:t>k</a:t>
            </a:r>
            <a:r>
              <a:rPr sz="2800" lang="en-US">
                <a:solidFill>
                  <a:srgbClr val="FFFFFF"/>
                </a:solidFill>
                <a:latin typeface="等线"/>
              </a:rPr>
              <a:t>a</a:t>
            </a:r>
            <a:r>
              <a:rPr sz="2800" lang="en-US">
                <a:solidFill>
                  <a:srgbClr val="FFFFFF"/>
                </a:solidFill>
                <a:latin typeface="等线"/>
              </a:rPr>
              <a:t>n</a:t>
            </a:r>
            <a:r>
              <a:rPr sz="2800" lang="en-US">
                <a:solidFill>
                  <a:srgbClr val="FFFFFF"/>
                </a:solidFill>
                <a:latin typeface="等线"/>
              </a:rPr>
              <a:t> </a:t>
            </a:r>
            <a:r>
              <a:rPr sz="2800" lang="en-US">
                <a:solidFill>
                  <a:srgbClr val="FFFFFF"/>
                </a:solidFill>
                <a:latin typeface="等线"/>
              </a:rPr>
              <a:t>d</a:t>
            </a:r>
            <a:r>
              <a:rPr sz="2800" lang="en-US">
                <a:solidFill>
                  <a:srgbClr val="FFFFFF"/>
                </a:solidFill>
                <a:latin typeface="等线"/>
              </a:rPr>
              <a:t>a</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b</a:t>
            </a:r>
            <a:r>
              <a:rPr sz="2800" lang="en-US">
                <a:solidFill>
                  <a:srgbClr val="FFFFFF"/>
                </a:solidFill>
                <a:latin typeface="等线"/>
              </a:rPr>
              <a:t>a</a:t>
            </a:r>
            <a:r>
              <a:rPr sz="2800" lang="en-US">
                <a:solidFill>
                  <a:srgbClr val="FFFFFF"/>
                </a:solidFill>
                <a:latin typeface="等线"/>
              </a:rPr>
              <a:t>s</a:t>
            </a:r>
            <a:r>
              <a:rPr sz="2800" lang="en-US">
                <a:solidFill>
                  <a:srgbClr val="FFFFFF"/>
                </a:solidFill>
                <a:latin typeface="等线"/>
              </a:rPr>
              <a:t>e</a:t>
            </a:r>
            <a:r>
              <a:rPr sz="2800" lang="en-US">
                <a:solidFill>
                  <a:srgbClr val="FFFFFF"/>
                </a:solidFill>
                <a:latin typeface="等线"/>
              </a:rPr>
              <a:t> </a:t>
            </a:r>
            <a:r>
              <a:rPr sz="2800" lang="en-US">
                <a:solidFill>
                  <a:srgbClr val="FFFFFF"/>
                </a:solidFill>
                <a:latin typeface="等线"/>
              </a:rPr>
              <a:t>b</a:t>
            </a:r>
            <a:r>
              <a:rPr sz="2800" lang="en-US">
                <a:solidFill>
                  <a:srgbClr val="FFFFFF"/>
                </a:solidFill>
                <a:latin typeface="等线"/>
              </a:rPr>
              <a:t>i</a:t>
            </a:r>
            <a:r>
              <a:rPr sz="2800" lang="en-US">
                <a:solidFill>
                  <a:srgbClr val="FFFFFF"/>
                </a:solidFill>
                <a:latin typeface="等线"/>
              </a:rPr>
              <a:t>s</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n</a:t>
            </a:r>
            <a:r>
              <a:rPr sz="2800" lang="en-US">
                <a:solidFill>
                  <a:srgbClr val="FFFFFF"/>
                </a:solidFill>
                <a:latin typeface="等线"/>
              </a:rPr>
              <a:t>g</a:t>
            </a:r>
            <a:r>
              <a:rPr sz="2800" lang="en-US">
                <a:solidFill>
                  <a:srgbClr val="FFFFFF"/>
                </a:solidFill>
                <a:latin typeface="等线"/>
              </a:rPr>
              <a:t>g</a:t>
            </a:r>
            <a:r>
              <a:rPr sz="2800" lang="en-US">
                <a:solidFill>
                  <a:srgbClr val="FFFFFF"/>
                </a:solidFill>
                <a:latin typeface="等线"/>
              </a:rPr>
              <a:t>unakan </a:t>
            </a:r>
            <a:r>
              <a:rPr sz="2800" lang="en-US">
                <a:solidFill>
                  <a:srgbClr val="FFFFFF"/>
                </a:solidFill>
                <a:latin typeface="等线"/>
              </a:rPr>
              <a:t>p</a:t>
            </a:r>
            <a:r>
              <a:rPr sz="2800" lang="en-US">
                <a:solidFill>
                  <a:srgbClr val="FFFFFF"/>
                </a:solidFill>
                <a:latin typeface="等线"/>
              </a:rPr>
              <a:t>e</a:t>
            </a:r>
            <a:r>
              <a:rPr sz="2800" lang="en-US">
                <a:solidFill>
                  <a:srgbClr val="FFFFFF"/>
                </a:solidFill>
                <a:latin typeface="等线"/>
              </a:rPr>
              <a:t>r</a:t>
            </a:r>
            <a:r>
              <a:rPr sz="2800" lang="en-US">
                <a:solidFill>
                  <a:srgbClr val="FFFFFF"/>
                </a:solidFill>
                <a:latin typeface="等线"/>
              </a:rPr>
              <a:t>i</a:t>
            </a:r>
            <a:r>
              <a:rPr sz="2800" lang="en-US">
                <a:solidFill>
                  <a:srgbClr val="FFFFFF"/>
                </a:solidFill>
                <a:latin typeface="等线"/>
              </a:rPr>
              <a:t>n</a:t>
            </a:r>
            <a:r>
              <a:rPr sz="2800" lang="en-US">
                <a:solidFill>
                  <a:srgbClr val="FFFFFF"/>
                </a:solidFill>
                <a:latin typeface="等线"/>
              </a:rPr>
              <a:t>t</a:t>
            </a:r>
            <a:r>
              <a:rPr sz="2800" lang="en-US">
                <a:solidFill>
                  <a:srgbClr val="FFFFFF"/>
                </a:solidFill>
                <a:latin typeface="等线"/>
              </a:rPr>
              <a:t>a</a:t>
            </a:r>
            <a:r>
              <a:rPr sz="2800" lang="en-US">
                <a:solidFill>
                  <a:srgbClr val="FFFFFF"/>
                </a:solidFill>
                <a:latin typeface="等线"/>
              </a:rPr>
              <a:t>h</a:t>
            </a:r>
            <a:r>
              <a:rPr sz="2800" lang="en-US">
                <a:solidFill>
                  <a:srgbClr val="FFFFFF"/>
                </a:solidFill>
                <a:latin typeface="等线"/>
              </a:rPr>
              <a:t> </a:t>
            </a:r>
            <a:r>
              <a:rPr sz="2800" lang="en-US">
                <a:solidFill>
                  <a:srgbClr val="FFFFFF"/>
                </a:solidFill>
                <a:latin typeface="等线"/>
              </a:rPr>
              <a:t>s</a:t>
            </a:r>
            <a:r>
              <a:rPr sz="2800" lang="en-US">
                <a:solidFill>
                  <a:srgbClr val="FFFFFF"/>
                </a:solidFill>
                <a:latin typeface="等线"/>
              </a:rPr>
              <a:t>e</a:t>
            </a:r>
            <a:r>
              <a:rPr sz="2800" lang="en-US">
                <a:solidFill>
                  <a:srgbClr val="FFFFFF"/>
                </a:solidFill>
                <a:latin typeface="等线"/>
              </a:rPr>
              <a:t>b</a:t>
            </a:r>
            <a:r>
              <a:rPr sz="2800" lang="en-US">
                <a:solidFill>
                  <a:srgbClr val="FFFFFF"/>
                </a:solidFill>
                <a:latin typeface="等线"/>
              </a:rPr>
              <a:t>agai </a:t>
            </a:r>
            <a:r>
              <a:rPr sz="2800" lang="en-US">
                <a:solidFill>
                  <a:srgbClr val="FFFFFF"/>
                </a:solidFill>
                <a:latin typeface="等线"/>
              </a:rPr>
              <a:t>b</a:t>
            </a:r>
            <a:r>
              <a:rPr sz="2800" lang="en-US">
                <a:solidFill>
                  <a:srgbClr val="FFFFFF"/>
                </a:solidFill>
                <a:latin typeface="等线"/>
              </a:rPr>
              <a:t>e</a:t>
            </a:r>
            <a:r>
              <a:rPr sz="2800" lang="en-US">
                <a:solidFill>
                  <a:srgbClr val="FFFFFF"/>
                </a:solidFill>
                <a:latin typeface="等线"/>
              </a:rPr>
              <a:t>r</a:t>
            </a:r>
            <a:r>
              <a:rPr sz="2800" lang="en-US">
                <a:solidFill>
                  <a:srgbClr val="FFFFFF"/>
                </a:solidFill>
                <a:latin typeface="等线"/>
              </a:rPr>
              <a:t>i</a:t>
            </a:r>
            <a:r>
              <a:rPr sz="2800" lang="en-US">
                <a:solidFill>
                  <a:srgbClr val="FFFFFF"/>
                </a:solidFill>
                <a:latin typeface="等线"/>
              </a:rPr>
              <a:t>kut </a:t>
            </a:r>
            <a:r>
              <a:rPr sz="2800" lang="en-US">
                <a:solidFill>
                  <a:srgbClr val="FFFFFF"/>
                </a:solidFill>
                <a:latin typeface="等线"/>
              </a:rPr>
              <a:t>:</a:t>
            </a:r>
            <a:endParaRPr sz="2800" lang="in-ID">
              <a:solidFill>
                <a:srgbClr val="000000"/>
              </a:solidFill>
            </a:endParaRPr>
          </a:p>
        </p:txBody>
      </p:sp>
      <p:pic>
        <p:nvPicPr>
          <p:cNvPr id="2097177" name=""/>
          <p:cNvPicPr>
            <a:picLocks/>
          </p:cNvPicPr>
          <p:nvPr/>
        </p:nvPicPr>
        <p:blipFill>
          <a:blip xmlns:r="http://schemas.openxmlformats.org/officeDocument/2006/relationships" r:embed="rId2"/>
          <a:stretch>
            <a:fillRect/>
          </a:stretch>
        </p:blipFill>
        <p:spPr>
          <a:xfrm rot="0">
            <a:off x="3452506" y="4648968"/>
            <a:ext cx="5243714" cy="2078181"/>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grpSp>
        <p:nvGrpSpPr>
          <p:cNvPr id="68" name="组合 9"/>
          <p:cNvGrpSpPr/>
          <p:nvPr/>
        </p:nvGrpSpPr>
        <p:grpSpPr>
          <a:xfrm>
            <a:off x="5929444" y="6544959"/>
            <a:ext cx="1201730" cy="313041"/>
            <a:chOff x="5495135" y="872654"/>
            <a:chExt cx="1201730" cy="313041"/>
          </a:xfrm>
        </p:grpSpPr>
        <p:sp>
          <p:nvSpPr>
            <p:cNvPr id="104881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81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81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81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7779" y="6503031"/>
            <a:ext cx="1573360" cy="1532129"/>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81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803877" y="752301"/>
            <a:ext cx="10801216" cy="718820"/>
          </a:xfrm>
          <a:prstGeom prst="rect"/>
          <a:noFill/>
        </p:spPr>
        <p:txBody>
          <a:bodyPr rtlCol="0" wrap="square">
            <a:spAutoFit/>
          </a:bodyPr>
          <a:p>
            <a:pPr algn="ctr">
              <a:lnSpc>
                <a:spcPct val="130000"/>
              </a:lnSpc>
            </a:pPr>
            <a:r>
              <a:rPr altLang="zh-CN" dirty="0" sz="1600" lang="de-DE">
                <a:solidFill>
                  <a:schemeClr val="bg1">
                    <a:lumMod val="95000"/>
                  </a:schemeClr>
                </a:solidFill>
                <a:latin typeface="微软雅黑" panose="020B0503020204020204" pitchFamily="34" charset="-122"/>
                <a:ea typeface="微软雅黑" panose="020B0503020204020204" pitchFamily="34" charset="-122"/>
              </a:rPr>
              <a:t>TIPE DATA </a:t>
            </a:r>
            <a:endParaRPr altLang="zh-CN" dirty="0" sz="1800" lang="de-DE">
              <a:solidFill>
                <a:schemeClr val="bg1">
                  <a:lumMod val="95000"/>
                </a:schemeClr>
              </a:solidFill>
              <a:latin typeface="微软雅黑" panose="020B0503020204020204" pitchFamily="34" charset="-122"/>
              <a:ea typeface="微软雅黑" panose="020B0503020204020204" pitchFamily="34" charset="-122"/>
            </a:endParaRPr>
          </a:p>
          <a:p>
            <a:pPr algn="ctr">
              <a:lnSpc>
                <a:spcPct val="130000"/>
              </a:lnSpc>
            </a:pPr>
            <a:r>
              <a:rPr altLang="zh-CN" dirty="0" sz="1600" lang="de-DE">
                <a:solidFill>
                  <a:schemeClr val="bg1">
                    <a:lumMod val="95000"/>
                  </a:schemeClr>
                </a:solidFill>
                <a:latin typeface="微软雅黑" panose="020B0503020204020204" pitchFamily="34" charset="-122"/>
                <a:ea typeface="微软雅黑" panose="020B0503020204020204" pitchFamily="34" charset="-122"/>
              </a:rPr>
              <a:t>sebelum membuat tabel anda harus mengetahui tipe data yang akan digunakan di dalam pembuatan tabel. </a:t>
            </a: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9157" name=""/>
          <p:cNvSpPr txBox="1"/>
          <p:nvPr/>
        </p:nvSpPr>
        <p:spPr>
          <a:xfrm>
            <a:off x="1265192" y="1471120"/>
            <a:ext cx="10530237" cy="3444240"/>
          </a:xfrm>
          <a:prstGeom prst="rect"/>
        </p:spPr>
        <p:txBody>
          <a:bodyPr rtlCol="0" wrap="square">
            <a:spAutoFit/>
          </a:bodyPr>
          <a:p>
            <a:pPr indent="-342900" marL="342900">
              <a:buFont typeface="Arial"/>
              <a:buChar char="•"/>
            </a:pPr>
            <a:r>
              <a:rPr altLang="en-US" sz="2000" lang="en-US">
                <a:solidFill>
                  <a:srgbClr val="FFFFFF"/>
                </a:solidFill>
              </a:rPr>
              <a:t>TIPE DATA NUMERIK</a:t>
            </a:r>
            <a:endParaRPr altLang="en-US" sz="1800" lang="zh-CN">
              <a:solidFill>
                <a:srgbClr val="FFFFFF"/>
              </a:solidFill>
            </a:endParaRPr>
          </a:p>
          <a:p>
            <a:pPr indent="-342900" marL="342900">
              <a:buFont typeface="Arial"/>
              <a:buChar char="•"/>
            </a:pPr>
            <a:r>
              <a:rPr altLang="en-US" sz="2000" lang="en-US">
                <a:solidFill>
                  <a:srgbClr val="FFFFFF"/>
                </a:solidFill>
              </a:rPr>
              <a:t>Tipe data numerik berisi sekumpulan tipe data sejenis yang mampu menangani data-data numerik. Berikut ini beberapa tipe data yang digunakan dalam MySQL. </a:t>
            </a:r>
            <a:r>
              <a:rPr altLang="en-US" sz="2000" lang="en-US">
                <a:solidFill>
                  <a:srgbClr val="FFFFFF"/>
                </a:solidFill>
              </a:rPr>
              <a:t>S</a:t>
            </a:r>
            <a:r>
              <a:rPr altLang="en-US" sz="2000" lang="en-US">
                <a:solidFill>
                  <a:srgbClr val="FFFFFF"/>
                </a:solidFill>
              </a:rPr>
              <a:t>e</a:t>
            </a:r>
            <a:r>
              <a:rPr altLang="en-US" sz="2000" lang="en-US">
                <a:solidFill>
                  <a:srgbClr val="FFFFFF"/>
                </a:solidFill>
              </a:rPr>
              <a:t>p</a:t>
            </a:r>
            <a:r>
              <a:rPr altLang="en-US" sz="2000" lang="en-US">
                <a:solidFill>
                  <a:srgbClr val="FFFFFF"/>
                </a:solidFill>
              </a:rPr>
              <a:t>e</a:t>
            </a:r>
            <a:r>
              <a:rPr altLang="en-US" sz="2000" lang="en-US">
                <a:solidFill>
                  <a:srgbClr val="FFFFFF"/>
                </a:solidFill>
              </a:rPr>
              <a:t>r</a:t>
            </a:r>
            <a:r>
              <a:rPr altLang="en-US" sz="2000" lang="en-US">
                <a:solidFill>
                  <a:srgbClr val="FFFFFF"/>
                </a:solidFill>
              </a:rPr>
              <a:t>t</a:t>
            </a:r>
            <a:r>
              <a:rPr altLang="en-US" sz="2000" lang="en-US">
                <a:solidFill>
                  <a:srgbClr val="FFFFFF"/>
                </a:solidFill>
              </a:rPr>
              <a:t>i</a:t>
            </a:r>
            <a:r>
              <a:rPr altLang="en-US" sz="2000" lang="en-US">
                <a:solidFill>
                  <a:srgbClr val="FFFFFF"/>
                </a:solidFill>
              </a:rPr>
              <a:t>:</a:t>
            </a:r>
            <a:r>
              <a:rPr altLang="en-US" sz="2000" lang="en-US">
                <a:solidFill>
                  <a:srgbClr val="FFFFFF"/>
                </a:solidFill>
              </a:rPr>
              <a:t>i</a:t>
            </a:r>
            <a:r>
              <a:rPr altLang="en-US" sz="2000" lang="en-US">
                <a:solidFill>
                  <a:srgbClr val="FFFFFF"/>
                </a:solidFill>
              </a:rPr>
              <a:t>n</a:t>
            </a:r>
            <a:r>
              <a:rPr altLang="en-US" sz="2000" lang="en-US">
                <a:solidFill>
                  <a:srgbClr val="FFFFFF"/>
                </a:solidFill>
              </a:rPr>
              <a:t>t</a:t>
            </a:r>
            <a:r>
              <a:rPr altLang="en-US" sz="2000" lang="en-US">
                <a:solidFill>
                  <a:srgbClr val="FFFFFF"/>
                </a:solidFill>
              </a:rPr>
              <a:t>,</a:t>
            </a:r>
            <a:r>
              <a:rPr altLang="en-US" sz="2000" lang="en-US">
                <a:solidFill>
                  <a:srgbClr val="FFFFFF"/>
                </a:solidFill>
              </a:rPr>
              <a:t>t</a:t>
            </a:r>
            <a:r>
              <a:rPr altLang="en-US" sz="2000" lang="en-US">
                <a:solidFill>
                  <a:srgbClr val="FFFFFF"/>
                </a:solidFill>
              </a:rPr>
              <a:t>i</a:t>
            </a:r>
            <a:r>
              <a:rPr altLang="en-US" sz="2000" lang="en-US">
                <a:solidFill>
                  <a:srgbClr val="FFFFFF"/>
                </a:solidFill>
              </a:rPr>
              <a:t>n</a:t>
            </a:r>
            <a:r>
              <a:rPr altLang="en-US" sz="2000" lang="en-US">
                <a:solidFill>
                  <a:srgbClr val="FFFFFF"/>
                </a:solidFill>
              </a:rPr>
              <a:t>y</a:t>
            </a:r>
            <a:r>
              <a:rPr altLang="en-US" sz="2000" lang="en-US">
                <a:solidFill>
                  <a:srgbClr val="FFFFFF"/>
                </a:solidFill>
              </a:rPr>
              <a:t>i</a:t>
            </a:r>
            <a:r>
              <a:rPr altLang="en-US" sz="2000" lang="en-US">
                <a:solidFill>
                  <a:srgbClr val="FFFFFF"/>
                </a:solidFill>
              </a:rPr>
              <a:t>n</a:t>
            </a:r>
            <a:r>
              <a:rPr altLang="en-US" sz="2000" lang="en-US">
                <a:solidFill>
                  <a:srgbClr val="FFFFFF"/>
                </a:solidFill>
              </a:rPr>
              <a:t>t</a:t>
            </a:r>
            <a:r>
              <a:rPr altLang="en-US" sz="2000" lang="en-US">
                <a:solidFill>
                  <a:srgbClr val="FFFFFF"/>
                </a:solidFill>
              </a:rPr>
              <a:t>,</a:t>
            </a:r>
            <a:r>
              <a:rPr altLang="en-US" sz="2000" lang="en-US">
                <a:solidFill>
                  <a:srgbClr val="FFFFFF"/>
                </a:solidFill>
              </a:rPr>
              <a:t>d</a:t>
            </a:r>
            <a:r>
              <a:rPr altLang="en-US" sz="2000" lang="en-US">
                <a:solidFill>
                  <a:srgbClr val="FFFFFF"/>
                </a:solidFill>
              </a:rPr>
              <a:t>a</a:t>
            </a:r>
            <a:r>
              <a:rPr altLang="en-US" sz="2000" lang="en-US">
                <a:solidFill>
                  <a:srgbClr val="FFFFFF"/>
                </a:solidFill>
              </a:rPr>
              <a:t>n</a:t>
            </a:r>
            <a:r>
              <a:rPr altLang="en-US" sz="2000" lang="en-US">
                <a:solidFill>
                  <a:srgbClr val="FFFFFF"/>
                </a:solidFill>
              </a:rPr>
              <a:t> </a:t>
            </a:r>
            <a:r>
              <a:rPr altLang="en-US" sz="2000" lang="en-US">
                <a:solidFill>
                  <a:srgbClr val="FFFFFF"/>
                </a:solidFill>
              </a:rPr>
              <a:t>l</a:t>
            </a:r>
            <a:r>
              <a:rPr altLang="en-US" sz="2000" lang="en-US">
                <a:solidFill>
                  <a:srgbClr val="FFFFFF"/>
                </a:solidFill>
              </a:rPr>
              <a:t>a</a:t>
            </a:r>
            <a:r>
              <a:rPr altLang="en-US" sz="2000" lang="en-US">
                <a:solidFill>
                  <a:srgbClr val="FFFFFF"/>
                </a:solidFill>
              </a:rPr>
              <a:t>i</a:t>
            </a:r>
            <a:r>
              <a:rPr altLang="en-US" sz="2000" lang="en-US">
                <a:solidFill>
                  <a:srgbClr val="FFFFFF"/>
                </a:solidFill>
              </a:rPr>
              <a:t>n</a:t>
            </a:r>
            <a:r>
              <a:rPr altLang="en-US" sz="2000" lang="en-US">
                <a:solidFill>
                  <a:srgbClr val="FFFFFF"/>
                </a:solidFill>
              </a:rPr>
              <a:t> </a:t>
            </a:r>
            <a:r>
              <a:rPr altLang="en-US" sz="2000" lang="en-US">
                <a:solidFill>
                  <a:srgbClr val="FFFFFF"/>
                </a:solidFill>
              </a:rPr>
              <a:t>l</a:t>
            </a:r>
            <a:r>
              <a:rPr altLang="en-US" sz="2000" lang="en-US">
                <a:solidFill>
                  <a:srgbClr val="FFFFFF"/>
                </a:solidFill>
              </a:rPr>
              <a:t>a</a:t>
            </a:r>
            <a:r>
              <a:rPr altLang="en-US" sz="2000" lang="en-US">
                <a:solidFill>
                  <a:srgbClr val="FFFFFF"/>
                </a:solidFill>
              </a:rPr>
              <a:t>i</a:t>
            </a:r>
            <a:r>
              <a:rPr altLang="en-US" sz="2000" lang="en-US">
                <a:solidFill>
                  <a:srgbClr val="FFFFFF"/>
                </a:solidFill>
              </a:rPr>
              <a:t>n</a:t>
            </a:r>
            <a:endParaRPr altLang="en-US" sz="1800" lang="zh-CN">
              <a:solidFill>
                <a:srgbClr val="FFFFFF"/>
              </a:solidFill>
            </a:endParaRPr>
          </a:p>
          <a:p>
            <a:pPr indent="-342900" marL="342900">
              <a:buFont typeface="Arial"/>
              <a:buChar char="•"/>
            </a:pPr>
            <a:r>
              <a:rPr altLang="en-US" sz="2000" lang="en-US">
                <a:solidFill>
                  <a:srgbClr val="FFFFFF"/>
                </a:solidFill>
              </a:rPr>
              <a:t>TIPE DATA UNTUK PENANGGALAN DAN WAKTU</a:t>
            </a:r>
            <a:endParaRPr altLang="en-US" sz="1800" lang="zh-CN">
              <a:solidFill>
                <a:srgbClr val="FFFFFF"/>
              </a:solidFill>
            </a:endParaRPr>
          </a:p>
          <a:p>
            <a:pPr indent="-342900" marL="342900">
              <a:buFont typeface="Arial"/>
              <a:buChar char="•"/>
            </a:pPr>
            <a:r>
              <a:rPr altLang="en-US" sz="2000" lang="en-US">
                <a:solidFill>
                  <a:srgbClr val="FFFFFF"/>
                </a:solidFill>
              </a:rPr>
              <a:t>Untuk menangani data-data yang berkaitan dengan waktu dan penanggalan, Anda dapat melihat beberapat tipe pada tabel berikut: </a:t>
            </a:r>
            <a:r>
              <a:rPr altLang="en-US" sz="2000" lang="en-US">
                <a:solidFill>
                  <a:srgbClr val="FFFFFF"/>
                </a:solidFill>
              </a:rPr>
              <a:t>D</a:t>
            </a:r>
            <a:r>
              <a:rPr altLang="en-US" sz="2000" lang="en-US">
                <a:solidFill>
                  <a:srgbClr val="FFFFFF"/>
                </a:solidFill>
              </a:rPr>
              <a:t>a</a:t>
            </a:r>
            <a:r>
              <a:rPr altLang="en-US" sz="2000" lang="en-US">
                <a:solidFill>
                  <a:srgbClr val="FFFFFF"/>
                </a:solidFill>
              </a:rPr>
              <a:t>t</a:t>
            </a:r>
            <a:r>
              <a:rPr altLang="en-US" sz="2000" lang="en-US">
                <a:solidFill>
                  <a:srgbClr val="FFFFFF"/>
                </a:solidFill>
              </a:rPr>
              <a:t>e</a:t>
            </a:r>
            <a:r>
              <a:rPr altLang="en-US" sz="2000" lang="en-US">
                <a:solidFill>
                  <a:srgbClr val="FFFFFF"/>
                </a:solidFill>
              </a:rPr>
              <a:t>,</a:t>
            </a:r>
            <a:r>
              <a:rPr altLang="en-US" sz="2000" lang="en-US">
                <a:solidFill>
                  <a:srgbClr val="FFFFFF"/>
                </a:solidFill>
              </a:rPr>
              <a:t>t</a:t>
            </a:r>
            <a:r>
              <a:rPr altLang="en-US" sz="2000" lang="en-US">
                <a:solidFill>
                  <a:srgbClr val="FFFFFF"/>
                </a:solidFill>
              </a:rPr>
              <a:t>i</a:t>
            </a:r>
            <a:r>
              <a:rPr altLang="en-US" sz="2000" lang="en-US">
                <a:solidFill>
                  <a:srgbClr val="FFFFFF"/>
                </a:solidFill>
              </a:rPr>
              <a:t>m</a:t>
            </a:r>
            <a:r>
              <a:rPr altLang="en-US" sz="2000" lang="en-US">
                <a:solidFill>
                  <a:srgbClr val="FFFFFF"/>
                </a:solidFill>
              </a:rPr>
              <a:t>e</a:t>
            </a:r>
            <a:r>
              <a:rPr altLang="en-US" sz="2000" lang="en-US">
                <a:solidFill>
                  <a:srgbClr val="FFFFFF"/>
                </a:solidFill>
              </a:rPr>
              <a:t>,</a:t>
            </a:r>
            <a:r>
              <a:rPr altLang="en-US" sz="2000" lang="en-US">
                <a:solidFill>
                  <a:srgbClr val="FFFFFF"/>
                </a:solidFill>
              </a:rPr>
              <a:t>d</a:t>
            </a:r>
            <a:r>
              <a:rPr altLang="en-US" sz="2000" lang="en-US">
                <a:solidFill>
                  <a:srgbClr val="FFFFFF"/>
                </a:solidFill>
              </a:rPr>
              <a:t>a</a:t>
            </a:r>
            <a:r>
              <a:rPr altLang="en-US" sz="2000" lang="en-US">
                <a:solidFill>
                  <a:srgbClr val="FFFFFF"/>
                </a:solidFill>
              </a:rPr>
              <a:t>t</a:t>
            </a:r>
            <a:r>
              <a:rPr altLang="en-US" sz="2000" lang="en-US">
                <a:solidFill>
                  <a:srgbClr val="FFFFFF"/>
                </a:solidFill>
              </a:rPr>
              <a:t>e</a:t>
            </a:r>
            <a:r>
              <a:rPr altLang="en-US" sz="2000" lang="en-US">
                <a:solidFill>
                  <a:srgbClr val="FFFFFF"/>
                </a:solidFill>
              </a:rPr>
              <a:t>t</a:t>
            </a:r>
            <a:r>
              <a:rPr altLang="en-US" sz="2000" lang="en-US">
                <a:solidFill>
                  <a:srgbClr val="FFFFFF"/>
                </a:solidFill>
              </a:rPr>
              <a:t>i</a:t>
            </a:r>
            <a:r>
              <a:rPr altLang="en-US" sz="2000" lang="en-US">
                <a:solidFill>
                  <a:srgbClr val="FFFFFF"/>
                </a:solidFill>
              </a:rPr>
              <a:t>m</a:t>
            </a:r>
            <a:r>
              <a:rPr altLang="en-US" sz="2000" lang="en-US">
                <a:solidFill>
                  <a:srgbClr val="FFFFFF"/>
                </a:solidFill>
              </a:rPr>
              <a:t>e</a:t>
            </a:r>
            <a:r>
              <a:rPr altLang="en-US" sz="2000" lang="en-US">
                <a:solidFill>
                  <a:srgbClr val="FFFFFF"/>
                </a:solidFill>
              </a:rPr>
              <a:t>,</a:t>
            </a:r>
            <a:r>
              <a:rPr altLang="en-US" sz="2000" lang="en-US">
                <a:solidFill>
                  <a:srgbClr val="FFFFFF"/>
                </a:solidFill>
              </a:rPr>
              <a:t>d</a:t>
            </a:r>
            <a:r>
              <a:rPr altLang="en-US" sz="2000" lang="en-US">
                <a:solidFill>
                  <a:srgbClr val="FFFFFF"/>
                </a:solidFill>
              </a:rPr>
              <a:t>a</a:t>
            </a:r>
            <a:r>
              <a:rPr altLang="en-US" sz="2000" lang="en-US">
                <a:solidFill>
                  <a:srgbClr val="FFFFFF"/>
                </a:solidFill>
              </a:rPr>
              <a:t>n</a:t>
            </a:r>
            <a:r>
              <a:rPr altLang="en-US" sz="2000" lang="en-US">
                <a:solidFill>
                  <a:srgbClr val="FFFFFF"/>
                </a:solidFill>
              </a:rPr>
              <a:t> </a:t>
            </a:r>
            <a:r>
              <a:rPr altLang="en-US" sz="2000" lang="en-US">
                <a:solidFill>
                  <a:srgbClr val="FFFFFF"/>
                </a:solidFill>
              </a:rPr>
              <a:t>l</a:t>
            </a:r>
            <a:r>
              <a:rPr altLang="en-US" sz="2000" lang="en-US">
                <a:solidFill>
                  <a:srgbClr val="FFFFFF"/>
                </a:solidFill>
              </a:rPr>
              <a:t>a</a:t>
            </a:r>
            <a:r>
              <a:rPr altLang="en-US" sz="2000" lang="en-US">
                <a:solidFill>
                  <a:srgbClr val="FFFFFF"/>
                </a:solidFill>
              </a:rPr>
              <a:t>i</a:t>
            </a:r>
            <a:r>
              <a:rPr altLang="en-US" sz="2000" lang="en-US">
                <a:solidFill>
                  <a:srgbClr val="FFFFFF"/>
                </a:solidFill>
              </a:rPr>
              <a:t>n</a:t>
            </a:r>
            <a:r>
              <a:rPr altLang="en-US" sz="2000" lang="en-US">
                <a:solidFill>
                  <a:srgbClr val="FFFFFF"/>
                </a:solidFill>
              </a:rPr>
              <a:t>-lain </a:t>
            </a:r>
            <a:endParaRPr altLang="en-US" sz="1800" lang="zh-CN">
              <a:solidFill>
                <a:srgbClr val="FFFFFF"/>
              </a:solidFill>
            </a:endParaRPr>
          </a:p>
          <a:p>
            <a:pPr indent="-342900" marL="342900">
              <a:buFont typeface="Arial"/>
              <a:buChar char="•"/>
            </a:pPr>
            <a:r>
              <a:rPr altLang="en-US" sz="2000" lang="en-US">
                <a:solidFill>
                  <a:srgbClr val="FFFFFF"/>
                </a:solidFill>
              </a:rPr>
              <a:t>TIPE DATA STRING</a:t>
            </a:r>
            <a:endParaRPr altLang="en-US" sz="1800" lang="zh-CN">
              <a:solidFill>
                <a:srgbClr val="FFFFFF"/>
              </a:solidFill>
            </a:endParaRPr>
          </a:p>
          <a:p>
            <a:pPr indent="-342900" marL="342900">
              <a:buFont typeface="Arial"/>
              <a:buChar char="•"/>
            </a:pPr>
            <a:r>
              <a:rPr altLang="en-US" sz="2000" lang="en-US">
                <a:solidFill>
                  <a:srgbClr val="FFFFFF"/>
                </a:solidFill>
              </a:rPr>
              <a:t>Dengan menyesuaikan banyaknya data, MySQL telah membagi datanya menjadi </a:t>
            </a:r>
            <a:endParaRPr altLang="en-US" sz="1800" lang="zh-CN">
              <a:solidFill>
                <a:srgbClr val="FFFFFF"/>
              </a:solidFill>
            </a:endParaRPr>
          </a:p>
          <a:p>
            <a:pPr indent="-342900" marL="342900">
              <a:buFont typeface="Arial"/>
              <a:buChar char="•"/>
            </a:pPr>
            <a:r>
              <a:rPr altLang="en-US" sz="2000" lang="en-US">
                <a:solidFill>
                  <a:srgbClr val="FFFFFF"/>
                </a:solidFill>
              </a:rPr>
              <a:t>beberapa tipe, sehingga penggunaannya dapat disesuaikan. Perhatikan tabel beriku</a:t>
            </a:r>
            <a:r>
              <a:rPr altLang="en-US" sz="2000" lang="en-US">
                <a:solidFill>
                  <a:srgbClr val="FFFFFF"/>
                </a:solidFill>
              </a:rPr>
              <a:t>t</a:t>
            </a:r>
            <a:r>
              <a:rPr altLang="en-US" sz="2000" lang="en-US">
                <a:solidFill>
                  <a:srgbClr val="FFFFFF"/>
                </a:solidFill>
              </a:rPr>
              <a:t>:</a:t>
            </a:r>
            <a:r>
              <a:rPr altLang="en-US" sz="2000" lang="en-US">
                <a:solidFill>
                  <a:srgbClr val="FFFFFF"/>
                </a:solidFill>
              </a:rPr>
              <a:t>c</a:t>
            </a:r>
            <a:r>
              <a:rPr altLang="en-US" sz="2000" lang="en-US">
                <a:solidFill>
                  <a:srgbClr val="FFFFFF"/>
                </a:solidFill>
              </a:rPr>
              <a:t>h</a:t>
            </a:r>
            <a:r>
              <a:rPr altLang="en-US" sz="2000" lang="en-US">
                <a:solidFill>
                  <a:srgbClr val="FFFFFF"/>
                </a:solidFill>
              </a:rPr>
              <a:t>a</a:t>
            </a:r>
            <a:r>
              <a:rPr altLang="en-US" sz="2000" lang="en-US">
                <a:solidFill>
                  <a:srgbClr val="FFFFFF"/>
                </a:solidFill>
              </a:rPr>
              <a:t>r</a:t>
            </a:r>
            <a:r>
              <a:rPr altLang="en-US" sz="2000" lang="en-US">
                <a:solidFill>
                  <a:srgbClr val="FFFFFF"/>
                </a:solidFill>
              </a:rPr>
              <a:t>,</a:t>
            </a:r>
            <a:r>
              <a:rPr altLang="en-US" sz="2000" lang="en-US">
                <a:solidFill>
                  <a:srgbClr val="FFFFFF"/>
                </a:solidFill>
              </a:rPr>
              <a:t> </a:t>
            </a:r>
            <a:r>
              <a:rPr altLang="en-US" sz="2000" lang="en-US">
                <a:solidFill>
                  <a:srgbClr val="FFFFFF"/>
                </a:solidFill>
              </a:rPr>
              <a:t>v</a:t>
            </a:r>
            <a:r>
              <a:rPr altLang="en-US" sz="2000" lang="en-US">
                <a:solidFill>
                  <a:srgbClr val="FFFFFF"/>
                </a:solidFill>
              </a:rPr>
              <a:t>a</a:t>
            </a:r>
            <a:r>
              <a:rPr altLang="en-US" sz="2000" lang="en-US">
                <a:solidFill>
                  <a:srgbClr val="FFFFFF"/>
                </a:solidFill>
              </a:rPr>
              <a:t>r</a:t>
            </a:r>
            <a:r>
              <a:rPr altLang="en-US" sz="2000" lang="en-US">
                <a:solidFill>
                  <a:srgbClr val="FFFFFF"/>
                </a:solidFill>
              </a:rPr>
              <a:t>c</a:t>
            </a:r>
            <a:r>
              <a:rPr altLang="en-US" sz="2000" lang="en-US">
                <a:solidFill>
                  <a:srgbClr val="FFFFFF"/>
                </a:solidFill>
              </a:rPr>
              <a:t>har </a:t>
            </a:r>
            <a:r>
              <a:rPr altLang="en-US" sz="2000" lang="en-US">
                <a:solidFill>
                  <a:srgbClr val="FFFFFF"/>
                </a:solidFill>
              </a:rPr>
              <a:t>,</a:t>
            </a:r>
            <a:r>
              <a:rPr altLang="en-US" sz="2000" lang="en-US">
                <a:solidFill>
                  <a:srgbClr val="FFFFFF"/>
                </a:solidFill>
              </a:rPr>
              <a:t>d</a:t>
            </a:r>
            <a:r>
              <a:rPr altLang="en-US" sz="2000" lang="en-US">
                <a:solidFill>
                  <a:srgbClr val="FFFFFF"/>
                </a:solidFill>
              </a:rPr>
              <a:t>a</a:t>
            </a:r>
            <a:r>
              <a:rPr altLang="en-US" sz="2000" lang="en-US">
                <a:solidFill>
                  <a:srgbClr val="FFFFFF"/>
                </a:solidFill>
              </a:rPr>
              <a:t>n</a:t>
            </a:r>
            <a:r>
              <a:rPr altLang="en-US" sz="2000" lang="en-US">
                <a:solidFill>
                  <a:srgbClr val="FFFFFF"/>
                </a:solidFill>
              </a:rPr>
              <a:t> </a:t>
            </a:r>
            <a:r>
              <a:rPr altLang="en-US" sz="2000" lang="en-US">
                <a:solidFill>
                  <a:srgbClr val="FFFFFF"/>
                </a:solidFill>
              </a:rPr>
              <a:t>l</a:t>
            </a:r>
            <a:r>
              <a:rPr altLang="en-US" sz="2000" lang="en-US">
                <a:solidFill>
                  <a:srgbClr val="FFFFFF"/>
                </a:solidFill>
              </a:rPr>
              <a:t>a</a:t>
            </a:r>
            <a:r>
              <a:rPr altLang="en-US" sz="2000" lang="en-US">
                <a:solidFill>
                  <a:srgbClr val="FFFFFF"/>
                </a:solidFill>
              </a:rPr>
              <a:t>i</a:t>
            </a:r>
            <a:r>
              <a:rPr altLang="en-US" sz="2000" lang="en-US">
                <a:solidFill>
                  <a:srgbClr val="FFFFFF"/>
                </a:solidFill>
              </a:rPr>
              <a:t>n</a:t>
            </a:r>
            <a:r>
              <a:rPr altLang="en-US" sz="2000" lang="en-US">
                <a:solidFill>
                  <a:srgbClr val="FFFFFF"/>
                </a:solidFill>
              </a:rPr>
              <a:t> </a:t>
            </a:r>
            <a:r>
              <a:rPr altLang="en-US" sz="2000" lang="en-US">
                <a:solidFill>
                  <a:srgbClr val="FFFFFF"/>
                </a:solidFill>
              </a:rPr>
              <a:t>l</a:t>
            </a:r>
            <a:r>
              <a:rPr altLang="en-US" sz="2000" lang="en-US">
                <a:solidFill>
                  <a:srgbClr val="FFFFFF"/>
                </a:solidFill>
              </a:rPr>
              <a:t>a</a:t>
            </a:r>
            <a:r>
              <a:rPr altLang="en-US" sz="2000" lang="en-US">
                <a:solidFill>
                  <a:srgbClr val="FFFFFF"/>
                </a:solidFill>
              </a:rPr>
              <a:t>i</a:t>
            </a:r>
            <a:r>
              <a:rPr altLang="en-US" sz="2000" lang="en-US">
                <a:solidFill>
                  <a:srgbClr val="FFFFFF"/>
                </a:solidFill>
              </a:rPr>
              <a:t>n</a:t>
            </a:r>
            <a:endParaRPr sz="2800" lang="in-ID">
              <a:solidFill>
                <a:srgbClr val="000000"/>
              </a:solidFill>
            </a:endParaRPr>
          </a:p>
        </p:txBody>
      </p:sp>
      <p:sp>
        <p:nvSpPr>
          <p:cNvPr id="1049158" name=""/>
          <p:cNvSpPr txBox="1"/>
          <p:nvPr/>
        </p:nvSpPr>
        <p:spPr>
          <a:xfrm>
            <a:off x="1293672" y="4915359"/>
            <a:ext cx="10473272" cy="1196340"/>
          </a:xfrm>
          <a:prstGeom prst="rect"/>
        </p:spPr>
        <p:txBody>
          <a:bodyPr rtlCol="0" wrap="square">
            <a:spAutoFit/>
          </a:bodyPr>
          <a:p>
            <a:pPr indent="-285750" marL="285750">
              <a:buFont typeface="Arial"/>
              <a:buChar char="•"/>
            </a:pPr>
            <a:r>
              <a:rPr sz="1800" lang="en-US">
                <a:solidFill>
                  <a:srgbClr val="FFFFFF"/>
                </a:solidFill>
              </a:rPr>
              <a:t>B</a:t>
            </a:r>
            <a:r>
              <a:rPr sz="1800" lang="en-US">
                <a:solidFill>
                  <a:srgbClr val="FFFFFF"/>
                </a:solidFill>
              </a:rPr>
              <a:t>L</a:t>
            </a:r>
            <a:r>
              <a:rPr sz="1800" lang="en-US">
                <a:solidFill>
                  <a:srgbClr val="FFFFFF"/>
                </a:solidFill>
              </a:rPr>
              <a:t>O</a:t>
            </a:r>
            <a:r>
              <a:rPr sz="1800" lang="en-US">
                <a:solidFill>
                  <a:srgbClr val="FFFFFF"/>
                </a:solidFill>
              </a:rPr>
              <a:t>B(Binary Large Object) merupakan tipe data yang biasa digunakan untuk  menyimpan data berbentuk biner. Tipe data seperti LONGBLOB </a:t>
            </a:r>
            <a:endParaRPr sz="1600" lang="in-ID">
              <a:solidFill>
                <a:srgbClr val="FFFFFF"/>
              </a:solidFill>
            </a:endParaRPr>
          </a:p>
          <a:p>
            <a:pPr indent="-285750" marL="285750">
              <a:buFont typeface="Arial"/>
              <a:buChar char="•"/>
            </a:pPr>
            <a:r>
              <a:rPr sz="1800" lang="en-US">
                <a:solidFill>
                  <a:srgbClr val="FFFFFF"/>
                </a:solidFill>
              </a:rPr>
              <a:t>dapat digunakan untuk menyimpan </a:t>
            </a:r>
            <a:r>
              <a:rPr sz="1800" lang="en-US">
                <a:solidFill>
                  <a:srgbClr val="FFFFFF"/>
                </a:solidFill>
              </a:rPr>
              <a:t>gamb</a:t>
            </a:r>
            <a:r>
              <a:rPr sz="1800" lang="en-US">
                <a:solidFill>
                  <a:srgbClr val="FFFFFF"/>
                </a:solidFill>
              </a:rPr>
              <a:t>ar</a:t>
            </a:r>
            <a:r>
              <a:rPr sz="1800" lang="en-US">
                <a:solidFill>
                  <a:srgbClr val="FFFFFF"/>
                </a:solidFill>
              </a:rPr>
              <a:t>,</a:t>
            </a:r>
            <a:r>
              <a:rPr sz="1800" lang="en-US">
                <a:solidFill>
                  <a:srgbClr val="FFFFFF"/>
                </a:solidFill>
              </a:rPr>
              <a:t>untuk menyimpan jumlah uang; kerugiannya, FLOAT dan DOUBLE adalah berbasis biner dan seringkali tidak eksak dalam menyimpan pecahan desima</a:t>
            </a:r>
            <a:r>
              <a:rPr sz="2000" lang="en-US">
                <a:solidFill>
                  <a:srgbClr val="FFFFFF"/>
                </a:solidFill>
              </a:rPr>
              <a:t>l. </a:t>
            </a:r>
            <a:endParaRPr sz="2800" lang="in-ID">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9159" name=""/>
          <p:cNvSpPr txBox="1"/>
          <p:nvPr/>
        </p:nvSpPr>
        <p:spPr>
          <a:xfrm>
            <a:off x="2602757" y="1098889"/>
            <a:ext cx="7675547" cy="929640"/>
          </a:xfrm>
          <a:prstGeom prst="rect"/>
        </p:spPr>
        <p:txBody>
          <a:bodyPr rtlCol="0" wrap="square">
            <a:spAutoFit/>
          </a:bodyPr>
          <a:p>
            <a:pPr indent="-457200" marL="457200">
              <a:buFont typeface="Arial"/>
              <a:buChar char="•"/>
            </a:pP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m</a:t>
            </a:r>
            <a:r>
              <a:rPr sz="2800" lang="en-US">
                <a:solidFill>
                  <a:srgbClr val="FFFFFF"/>
                </a:solidFill>
              </a:rPr>
              <a:t>b</a:t>
            </a:r>
            <a:r>
              <a:rPr sz="2800" lang="en-US">
                <a:solidFill>
                  <a:srgbClr val="FFFFFF"/>
                </a:solidFill>
              </a:rPr>
              <a:t>u</a:t>
            </a:r>
            <a:r>
              <a:rPr sz="2800" lang="en-US">
                <a:solidFill>
                  <a:srgbClr val="FFFFFF"/>
                </a:solidFill>
              </a:rPr>
              <a:t>a</a:t>
            </a:r>
            <a:r>
              <a:rPr sz="2800" lang="en-US">
                <a:solidFill>
                  <a:srgbClr val="FFFFFF"/>
                </a:solidFill>
              </a:rPr>
              <a:t>t </a:t>
            </a:r>
            <a:r>
              <a:rPr sz="2800" lang="en-US">
                <a:solidFill>
                  <a:srgbClr val="FFFFFF"/>
                </a:solidFill>
              </a:rPr>
              <a:t>tabel </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g</a:t>
            </a:r>
            <a:r>
              <a:rPr sz="2800" lang="en-US">
                <a:solidFill>
                  <a:srgbClr val="FFFFFF"/>
                </a:solidFill>
              </a:rPr>
              <a:t>unakan </a:t>
            </a:r>
            <a:r>
              <a:rPr sz="2800" lang="en-US">
                <a:solidFill>
                  <a:srgbClr val="FFFFFF"/>
                </a:solidFill>
              </a:rPr>
              <a:t>perintah </a:t>
            </a:r>
            <a:r>
              <a:rPr sz="2800" lang="en-US">
                <a:solidFill>
                  <a:srgbClr val="FFFFFF"/>
                </a:solidFill>
              </a:rPr>
              <a:t>sebagai </a:t>
            </a:r>
            <a:r>
              <a:rPr sz="2800" lang="en-US">
                <a:solidFill>
                  <a:srgbClr val="FFFFFF"/>
                </a:solidFill>
              </a:rPr>
              <a:t>berikut</a:t>
            </a:r>
            <a:r>
              <a:rPr sz="2800" lang="en-US">
                <a:solidFill>
                  <a:srgbClr val="FFFFFF"/>
                </a:solidFill>
              </a:rPr>
              <a:t>:</a:t>
            </a:r>
            <a:endParaRPr sz="2800" lang="in-ID">
              <a:solidFill>
                <a:srgbClr val="FFFFFF"/>
              </a:solidFill>
            </a:endParaRPr>
          </a:p>
        </p:txBody>
      </p:sp>
      <p:pic>
        <p:nvPicPr>
          <p:cNvPr id="2097178" name=""/>
          <p:cNvPicPr>
            <a:picLocks/>
          </p:cNvPicPr>
          <p:nvPr/>
        </p:nvPicPr>
        <p:blipFill>
          <a:blip xmlns:r="http://schemas.openxmlformats.org/officeDocument/2006/relationships" r:embed="rId1"/>
          <a:stretch>
            <a:fillRect/>
          </a:stretch>
        </p:blipFill>
        <p:spPr>
          <a:xfrm rot="0">
            <a:off x="2294660" y="2028529"/>
            <a:ext cx="7602681" cy="3253977"/>
          </a:xfrm>
          <a:prstGeom prst="rect"/>
        </p:spPr>
      </p:pic>
      <p:sp>
        <p:nvSpPr>
          <p:cNvPr id="104916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86934" y="5282505"/>
            <a:ext cx="3281595" cy="3195598"/>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6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405320" y="31579"/>
            <a:ext cx="1573360" cy="1532129"/>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916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0" y="5896366"/>
            <a:ext cx="2738791" cy="26670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6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703602" y="5896366"/>
            <a:ext cx="3201770" cy="220265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6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82714" y="-766064"/>
            <a:ext cx="2255588" cy="2196479"/>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67" name=""/>
          <p:cNvSpPr txBox="1"/>
          <p:nvPr/>
        </p:nvSpPr>
        <p:spPr>
          <a:xfrm>
            <a:off x="3713816" y="332174"/>
            <a:ext cx="7675547" cy="929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800" lang="en-US">
                <a:solidFill>
                  <a:srgbClr val="FFFFFF"/>
                </a:solidFill>
                <a:latin typeface="等线"/>
              </a:rPr>
              <a:t>U</a:t>
            </a:r>
            <a:r>
              <a:rPr sz="2800" lang="en-US">
                <a:solidFill>
                  <a:srgbClr val="FFFFFF"/>
                </a:solidFill>
                <a:latin typeface="等线"/>
              </a:rPr>
              <a:t>n</a:t>
            </a:r>
            <a:r>
              <a:rPr sz="2800" lang="en-US">
                <a:solidFill>
                  <a:srgbClr val="FFFFFF"/>
                </a:solidFill>
                <a:latin typeface="等线"/>
              </a:rPr>
              <a:t>t</a:t>
            </a:r>
            <a:r>
              <a:rPr sz="2800" lang="en-US">
                <a:solidFill>
                  <a:srgbClr val="FFFFFF"/>
                </a:solidFill>
                <a:latin typeface="等线"/>
              </a:rPr>
              <a:t>u</a:t>
            </a:r>
            <a:r>
              <a:rPr sz="2800" lang="en-US">
                <a:solidFill>
                  <a:srgbClr val="FFFFFF"/>
                </a:solidFill>
                <a:latin typeface="等线"/>
              </a:rPr>
              <a:t>k</a:t>
            </a:r>
            <a:r>
              <a:rPr sz="2800" lang="en-US">
                <a:solidFill>
                  <a:srgbClr val="FFFFFF"/>
                </a:solidFill>
                <a:latin typeface="等线"/>
              </a:rPr>
              <a:t> </a:t>
            </a:r>
            <a:r>
              <a:rPr sz="2800" lang="en-US">
                <a:solidFill>
                  <a:srgbClr val="FFFFFF"/>
                </a:solidFill>
                <a:latin typeface="等线"/>
              </a:rPr>
              <a:t> </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n</a:t>
            </a:r>
            <a:r>
              <a:rPr sz="2800" lang="en-US">
                <a:solidFill>
                  <a:srgbClr val="FFFFFF"/>
                </a:solidFill>
                <a:latin typeface="等线"/>
              </a:rPr>
              <a:t>a</a:t>
            </a:r>
            <a:r>
              <a:rPr sz="2800" lang="en-US">
                <a:solidFill>
                  <a:srgbClr val="FFFFFF"/>
                </a:solidFill>
                <a:latin typeface="等线"/>
              </a:rPr>
              <a:t>m</a:t>
            </a:r>
            <a:r>
              <a:rPr sz="2800" lang="en-US">
                <a:solidFill>
                  <a:srgbClr val="FFFFFF"/>
                </a:solidFill>
                <a:latin typeface="等线"/>
              </a:rPr>
              <a:t>p</a:t>
            </a:r>
            <a:r>
              <a:rPr sz="2800" lang="en-US">
                <a:solidFill>
                  <a:srgbClr val="FFFFFF"/>
                </a:solidFill>
                <a:latin typeface="等线"/>
              </a:rPr>
              <a:t>i</a:t>
            </a:r>
            <a:r>
              <a:rPr sz="2800" lang="en-US">
                <a:solidFill>
                  <a:srgbClr val="FFFFFF"/>
                </a:solidFill>
                <a:latin typeface="等线"/>
              </a:rPr>
              <a:t>l</a:t>
            </a:r>
            <a:r>
              <a:rPr sz="2800" lang="en-US">
                <a:solidFill>
                  <a:srgbClr val="FFFFFF"/>
                </a:solidFill>
                <a:latin typeface="等线"/>
              </a:rPr>
              <a:t>k</a:t>
            </a:r>
            <a:r>
              <a:rPr sz="2800" lang="en-US">
                <a:solidFill>
                  <a:srgbClr val="FFFFFF"/>
                </a:solidFill>
                <a:latin typeface="等线"/>
              </a:rPr>
              <a:t>a</a:t>
            </a:r>
            <a:r>
              <a:rPr sz="2800" lang="en-US">
                <a:solidFill>
                  <a:srgbClr val="FFFFFF"/>
                </a:solidFill>
                <a:latin typeface="等线"/>
              </a:rPr>
              <a:t>n</a:t>
            </a:r>
            <a:r>
              <a:rPr sz="2800" lang="en-US">
                <a:solidFill>
                  <a:srgbClr val="FFFFFF"/>
                </a:solidFill>
                <a:latin typeface="等线"/>
              </a:rPr>
              <a:t> </a:t>
            </a:r>
            <a:r>
              <a:rPr sz="2800" lang="en-US">
                <a:solidFill>
                  <a:srgbClr val="FFFFFF"/>
                </a:solidFill>
                <a:latin typeface="等线"/>
              </a:rPr>
              <a:t>tabel </a:t>
            </a:r>
            <a:r>
              <a:rPr sz="2800" lang="en-US">
                <a:solidFill>
                  <a:srgbClr val="FFFFFF"/>
                </a:solidFill>
                <a:latin typeface="等线"/>
              </a:rPr>
              <a:t> </a:t>
            </a:r>
            <a:r>
              <a:rPr sz="2800" lang="en-US">
                <a:solidFill>
                  <a:srgbClr val="FFFFFF"/>
                </a:solidFill>
                <a:latin typeface="等线"/>
              </a:rPr>
              <a:t>b</a:t>
            </a:r>
            <a:r>
              <a:rPr sz="2800" lang="en-US">
                <a:solidFill>
                  <a:srgbClr val="FFFFFF"/>
                </a:solidFill>
                <a:latin typeface="等线"/>
              </a:rPr>
              <a:t>i</a:t>
            </a:r>
            <a:r>
              <a:rPr sz="2800" lang="en-US">
                <a:solidFill>
                  <a:srgbClr val="FFFFFF"/>
                </a:solidFill>
                <a:latin typeface="等线"/>
              </a:rPr>
              <a:t>s</a:t>
            </a:r>
            <a:r>
              <a:rPr sz="2800" lang="en-US">
                <a:solidFill>
                  <a:srgbClr val="FFFFFF"/>
                </a:solidFill>
                <a:latin typeface="等线"/>
              </a:rPr>
              <a:t>a</a:t>
            </a:r>
            <a:r>
              <a:rPr sz="2800" lang="en-US">
                <a:solidFill>
                  <a:srgbClr val="FFFFFF"/>
                </a:solidFill>
                <a:latin typeface="等线"/>
              </a:rPr>
              <a:t> </a:t>
            </a:r>
            <a:r>
              <a:rPr sz="2800" lang="en-US">
                <a:solidFill>
                  <a:srgbClr val="FFFFFF"/>
                </a:solidFill>
                <a:latin typeface="等线"/>
              </a:rPr>
              <a:t>m</a:t>
            </a:r>
            <a:r>
              <a:rPr sz="2800" lang="en-US">
                <a:solidFill>
                  <a:srgbClr val="FFFFFF"/>
                </a:solidFill>
                <a:latin typeface="等线"/>
              </a:rPr>
              <a:t>e</a:t>
            </a:r>
            <a:r>
              <a:rPr sz="2800" lang="en-US">
                <a:solidFill>
                  <a:srgbClr val="FFFFFF"/>
                </a:solidFill>
                <a:latin typeface="等线"/>
              </a:rPr>
              <a:t>n</a:t>
            </a:r>
            <a:r>
              <a:rPr sz="2800" lang="en-US">
                <a:solidFill>
                  <a:srgbClr val="FFFFFF"/>
                </a:solidFill>
                <a:latin typeface="等线"/>
              </a:rPr>
              <a:t>g</a:t>
            </a:r>
            <a:r>
              <a:rPr sz="2800" lang="en-US">
                <a:solidFill>
                  <a:srgbClr val="FFFFFF"/>
                </a:solidFill>
                <a:latin typeface="等线"/>
              </a:rPr>
              <a:t>g</a:t>
            </a:r>
            <a:r>
              <a:rPr sz="2800" lang="en-US">
                <a:solidFill>
                  <a:srgbClr val="FFFFFF"/>
                </a:solidFill>
                <a:latin typeface="等线"/>
              </a:rPr>
              <a:t>unakan </a:t>
            </a:r>
            <a:r>
              <a:rPr sz="2800" lang="en-US">
                <a:solidFill>
                  <a:srgbClr val="FFFFFF"/>
                </a:solidFill>
                <a:latin typeface="等线"/>
              </a:rPr>
              <a:t>perintah </a:t>
            </a:r>
            <a:r>
              <a:rPr sz="2800" lang="en-US">
                <a:solidFill>
                  <a:srgbClr val="FFFFFF"/>
                </a:solidFill>
                <a:latin typeface="等线"/>
              </a:rPr>
              <a:t>sebagai </a:t>
            </a:r>
            <a:r>
              <a:rPr sz="2800" lang="en-US">
                <a:solidFill>
                  <a:srgbClr val="FFFFFF"/>
                </a:solidFill>
                <a:latin typeface="等线"/>
              </a:rPr>
              <a:t>berikut</a:t>
            </a:r>
            <a:r>
              <a:rPr sz="2800" lang="en-US">
                <a:solidFill>
                  <a:srgbClr val="FFFFFF"/>
                </a:solidFill>
                <a:latin typeface="等线"/>
              </a:rPr>
              <a:t>:</a:t>
            </a:r>
            <a:endParaRPr sz="2800" lang="in-ID">
              <a:solidFill>
                <a:srgbClr val="FFFFFF"/>
              </a:solidFill>
            </a:endParaRPr>
          </a:p>
        </p:txBody>
      </p:sp>
      <p:pic>
        <p:nvPicPr>
          <p:cNvPr id="2097180" name=""/>
          <p:cNvPicPr>
            <a:picLocks/>
          </p:cNvPicPr>
          <p:nvPr/>
        </p:nvPicPr>
        <p:blipFill>
          <a:blip xmlns:r="http://schemas.openxmlformats.org/officeDocument/2006/relationships" r:embed="rId1"/>
          <a:stretch>
            <a:fillRect/>
          </a:stretch>
        </p:blipFill>
        <p:spPr>
          <a:xfrm rot="0">
            <a:off x="3363968" y="1430415"/>
            <a:ext cx="7360525" cy="2024883"/>
          </a:xfrm>
          <a:prstGeom prst="rect"/>
        </p:spPr>
      </p:pic>
      <p:sp>
        <p:nvSpPr>
          <p:cNvPr id="1049168" name=""/>
          <p:cNvSpPr txBox="1"/>
          <p:nvPr/>
        </p:nvSpPr>
        <p:spPr>
          <a:xfrm>
            <a:off x="3409940" y="3455298"/>
            <a:ext cx="7268580" cy="929640"/>
          </a:xfrm>
          <a:prstGeom prst="rect"/>
        </p:spPr>
        <p:txBody>
          <a:bodyPr rtlCol="0" wrap="square">
            <a:spAutoFit/>
          </a:bodyPr>
          <a:p>
            <a:pPr indent="-457200" marL="457200">
              <a:buFont typeface="Arial"/>
              <a:buChar char="•"/>
            </a:pPr>
            <a:r>
              <a:rPr sz="2800" lang="en-US">
                <a:solidFill>
                  <a:srgbClr val="FFFFFF"/>
                </a:solidFill>
              </a:rPr>
              <a:t>J</a:t>
            </a:r>
            <a:r>
              <a:rPr sz="2800" lang="en-US">
                <a:solidFill>
                  <a:srgbClr val="FFFFFF"/>
                </a:solidFill>
              </a:rPr>
              <a:t>i</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i</a:t>
            </a:r>
            <a:r>
              <a:rPr sz="2800" lang="en-US">
                <a:solidFill>
                  <a:srgbClr val="FFFFFF"/>
                </a:solidFill>
              </a:rPr>
              <a:t>n</a:t>
            </a:r>
            <a:r>
              <a:rPr sz="2800" lang="en-US">
                <a:solidFill>
                  <a:srgbClr val="FFFFFF"/>
                </a:solidFill>
              </a:rPr>
              <a:t>g</a:t>
            </a:r>
            <a:r>
              <a:rPr sz="2800" lang="en-US">
                <a:solidFill>
                  <a:srgbClr val="FFFFFF"/>
                </a:solidFill>
              </a:rPr>
              <a:t>i</a:t>
            </a:r>
            <a:r>
              <a:rPr sz="2800" lang="en-US">
                <a:solidFill>
                  <a:srgbClr val="FFFFFF"/>
                </a:solidFill>
              </a:rPr>
              <a:t>n</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l</a:t>
            </a:r>
            <a:r>
              <a:rPr sz="2800" lang="en-US">
                <a:solidFill>
                  <a:srgbClr val="FFFFFF"/>
                </a:solidFill>
              </a:rPr>
              <a:t>i</a:t>
            </a:r>
            <a:r>
              <a:rPr sz="2800" lang="en-US">
                <a:solidFill>
                  <a:srgbClr val="FFFFFF"/>
                </a:solidFill>
              </a:rPr>
              <a:t>h</a:t>
            </a:r>
            <a:r>
              <a:rPr sz="2800" lang="en-US">
                <a:solidFill>
                  <a:srgbClr val="FFFFFF"/>
                </a:solidFill>
              </a:rPr>
              <a:t>a</a:t>
            </a:r>
            <a:r>
              <a:rPr sz="2800" lang="en-US">
                <a:solidFill>
                  <a:srgbClr val="FFFFFF"/>
                </a:solidFill>
              </a:rPr>
              <a:t>t</a:t>
            </a:r>
            <a:r>
              <a:rPr sz="2800" lang="en-US">
                <a:solidFill>
                  <a:srgbClr val="FFFFFF"/>
                </a:solidFill>
              </a:rPr>
              <a:t> </a:t>
            </a:r>
            <a:r>
              <a:rPr sz="2800" lang="en-US">
                <a:solidFill>
                  <a:srgbClr val="FFFFFF"/>
                </a:solidFill>
              </a:rPr>
              <a:t>t</a:t>
            </a:r>
            <a:r>
              <a:rPr sz="2800" lang="en-US">
                <a:solidFill>
                  <a:srgbClr val="FFFFFF"/>
                </a:solidFill>
              </a:rPr>
              <a:t>a</a:t>
            </a:r>
            <a:r>
              <a:rPr sz="2800" lang="en-US">
                <a:solidFill>
                  <a:srgbClr val="FFFFFF"/>
                </a:solidFill>
              </a:rPr>
              <a:t>b</a:t>
            </a:r>
            <a:r>
              <a:rPr sz="2800" lang="en-US">
                <a:solidFill>
                  <a:srgbClr val="FFFFFF"/>
                </a:solidFill>
              </a:rPr>
              <a:t>e</a:t>
            </a:r>
            <a:r>
              <a:rPr sz="2800" lang="en-US">
                <a:solidFill>
                  <a:srgbClr val="FFFFFF"/>
                </a:solidFill>
              </a:rPr>
              <a:t>l</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g</a:t>
            </a:r>
            <a:r>
              <a:rPr sz="2800" lang="en-US">
                <a:solidFill>
                  <a:srgbClr val="FFFFFF"/>
                </a:solidFill>
              </a:rPr>
              <a:t>u</a:t>
            </a:r>
            <a:r>
              <a:rPr sz="2800" lang="en-US">
                <a:solidFill>
                  <a:srgbClr val="FFFFFF"/>
                </a:solidFill>
              </a:rPr>
              <a:t>nakan </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i</a:t>
            </a:r>
            <a:r>
              <a:rPr sz="2800" lang="en-US">
                <a:solidFill>
                  <a:srgbClr val="FFFFFF"/>
                </a:solidFill>
              </a:rPr>
              <a:t>n</a:t>
            </a:r>
            <a:r>
              <a:rPr sz="2800" lang="en-US">
                <a:solidFill>
                  <a:srgbClr val="FFFFFF"/>
                </a:solidFill>
              </a:rPr>
              <a:t>t</a:t>
            </a:r>
            <a:r>
              <a:rPr sz="2800" lang="en-US">
                <a:solidFill>
                  <a:srgbClr val="FFFFFF"/>
                </a:solidFill>
              </a:rPr>
              <a:t>a</a:t>
            </a:r>
            <a:r>
              <a:rPr sz="2800" lang="en-US">
                <a:solidFill>
                  <a:srgbClr val="FFFFFF"/>
                </a:solidFill>
              </a:rPr>
              <a:t>h</a:t>
            </a:r>
            <a:r>
              <a:rPr sz="2800" lang="en-US">
                <a:solidFill>
                  <a:srgbClr val="FFFFFF"/>
                </a:solidFill>
              </a:rPr>
              <a:t> </a:t>
            </a:r>
            <a:r>
              <a:rPr sz="2800" lang="en-US">
                <a:solidFill>
                  <a:srgbClr val="FFFFFF"/>
                </a:solidFill>
              </a:rPr>
              <a:t>Describe </a:t>
            </a:r>
            <a:r>
              <a:rPr sz="2800" lang="en-US">
                <a:solidFill>
                  <a:srgbClr val="FFFFFF"/>
                </a:solidFill>
              </a:rPr>
              <a:t>:</a:t>
            </a:r>
            <a:endParaRPr sz="2800" lang="in-ID">
              <a:solidFill>
                <a:srgbClr val="000000"/>
              </a:solidFill>
            </a:endParaRPr>
          </a:p>
        </p:txBody>
      </p:sp>
      <p:pic>
        <p:nvPicPr>
          <p:cNvPr id="2097182" name=""/>
          <p:cNvPicPr>
            <a:picLocks/>
          </p:cNvPicPr>
          <p:nvPr/>
        </p:nvPicPr>
        <p:blipFill>
          <a:blip xmlns:r="http://schemas.openxmlformats.org/officeDocument/2006/relationships" r:embed="rId2"/>
          <a:stretch>
            <a:fillRect/>
          </a:stretch>
        </p:blipFill>
        <p:spPr>
          <a:xfrm rot="0">
            <a:off x="2489987" y="4384938"/>
            <a:ext cx="8126986" cy="2229036"/>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4917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187341" y="4525075"/>
            <a:ext cx="2535822" cy="246937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7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014" y="5759760"/>
            <a:ext cx="2255588" cy="2196479"/>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72" name=""/>
          <p:cNvSpPr txBox="1"/>
          <p:nvPr/>
        </p:nvSpPr>
        <p:spPr>
          <a:xfrm>
            <a:off x="1982273" y="421583"/>
            <a:ext cx="7673905" cy="1158240"/>
          </a:xfrm>
          <a:prstGeom prst="rect"/>
        </p:spPr>
        <p:txBody>
          <a:bodyPr rtlCol="0" wrap="square">
            <a:spAutoFit/>
          </a:bodyPr>
          <a:p>
            <a:pPr indent="-457200" marL="457200">
              <a:buFont typeface="Arial"/>
              <a:buChar char="•"/>
            </a:pPr>
            <a:r>
              <a:rPr sz="2400" lang="en-US">
                <a:solidFill>
                  <a:srgbClr val="FFFFFF"/>
                </a:solidFill>
              </a:rPr>
              <a:t>J</a:t>
            </a:r>
            <a:r>
              <a:rPr sz="2400" lang="en-US">
                <a:solidFill>
                  <a:srgbClr val="FFFFFF"/>
                </a:solidFill>
              </a:rPr>
              <a:t>i</a:t>
            </a:r>
            <a:r>
              <a:rPr sz="2400" lang="en-US">
                <a:solidFill>
                  <a:srgbClr val="FFFFFF"/>
                </a:solidFill>
              </a:rPr>
              <a:t>k</a:t>
            </a:r>
            <a:r>
              <a:rPr sz="2400" lang="en-US">
                <a:solidFill>
                  <a:srgbClr val="FFFFFF"/>
                </a:solidFill>
              </a:rPr>
              <a:t>a</a:t>
            </a:r>
            <a:r>
              <a:rPr sz="2400" lang="en-US">
                <a:solidFill>
                  <a:srgbClr val="FFFFFF"/>
                </a:solidFill>
              </a:rPr>
              <a:t> </a:t>
            </a:r>
            <a:r>
              <a:rPr sz="2400" lang="en-US">
                <a:solidFill>
                  <a:srgbClr val="FFFFFF"/>
                </a:solidFill>
              </a:rPr>
              <a:t>i</a:t>
            </a:r>
            <a:r>
              <a:rPr sz="2400" lang="en-US">
                <a:solidFill>
                  <a:srgbClr val="FFFFFF"/>
                </a:solidFill>
              </a:rPr>
              <a:t>n</a:t>
            </a:r>
            <a:r>
              <a:rPr sz="2400" lang="en-US">
                <a:solidFill>
                  <a:srgbClr val="FFFFFF"/>
                </a:solidFill>
              </a:rPr>
              <a:t>g</a:t>
            </a:r>
            <a:r>
              <a:rPr sz="2400" lang="en-US">
                <a:solidFill>
                  <a:srgbClr val="FFFFFF"/>
                </a:solidFill>
              </a:rPr>
              <a:t>i</a:t>
            </a:r>
            <a:r>
              <a:rPr sz="2400" lang="en-US">
                <a:solidFill>
                  <a:srgbClr val="FFFFFF"/>
                </a:solidFill>
              </a:rPr>
              <a:t>n</a:t>
            </a:r>
            <a:r>
              <a:rPr sz="2400" lang="en-US">
                <a:solidFill>
                  <a:srgbClr val="FFFFFF"/>
                </a:solidFill>
              </a:rPr>
              <a:t> </a:t>
            </a:r>
            <a:r>
              <a:rPr sz="2400" lang="en-US">
                <a:solidFill>
                  <a:srgbClr val="FFFFFF"/>
                </a:solidFill>
              </a:rPr>
              <a:t>m</a:t>
            </a:r>
            <a:r>
              <a:rPr sz="2400" lang="en-US">
                <a:solidFill>
                  <a:srgbClr val="FFFFFF"/>
                </a:solidFill>
              </a:rPr>
              <a:t>e</a:t>
            </a:r>
            <a:r>
              <a:rPr sz="2400" lang="en-US">
                <a:solidFill>
                  <a:srgbClr val="FFFFFF"/>
                </a:solidFill>
              </a:rPr>
              <a:t>n</a:t>
            </a:r>
            <a:r>
              <a:rPr sz="2400" lang="en-US">
                <a:solidFill>
                  <a:srgbClr val="FFFFFF"/>
                </a:solidFill>
              </a:rPr>
              <a:t>a</a:t>
            </a:r>
            <a:r>
              <a:rPr sz="2400" lang="en-US">
                <a:solidFill>
                  <a:srgbClr val="FFFFFF"/>
                </a:solidFill>
              </a:rPr>
              <a:t>m</a:t>
            </a:r>
            <a:r>
              <a:rPr sz="2400" lang="en-US">
                <a:solidFill>
                  <a:srgbClr val="FFFFFF"/>
                </a:solidFill>
              </a:rPr>
              <a:t>b</a:t>
            </a:r>
            <a:r>
              <a:rPr sz="2400" lang="en-US">
                <a:solidFill>
                  <a:srgbClr val="FFFFFF"/>
                </a:solidFill>
              </a:rPr>
              <a:t>a</a:t>
            </a:r>
            <a:r>
              <a:rPr sz="2400" lang="en-US">
                <a:solidFill>
                  <a:srgbClr val="FFFFFF"/>
                </a:solidFill>
              </a:rPr>
              <a:t>h </a:t>
            </a:r>
            <a:r>
              <a:rPr sz="2400" lang="en-US">
                <a:solidFill>
                  <a:srgbClr val="FFFFFF"/>
                </a:solidFill>
              </a:rPr>
              <a:t> </a:t>
            </a:r>
            <a:r>
              <a:rPr sz="2400" lang="en-US">
                <a:solidFill>
                  <a:srgbClr val="FFFFFF"/>
                </a:solidFill>
              </a:rPr>
              <a:t>k</a:t>
            </a:r>
            <a:r>
              <a:rPr sz="2400" lang="en-US">
                <a:solidFill>
                  <a:srgbClr val="FFFFFF"/>
                </a:solidFill>
              </a:rPr>
              <a:t>o</a:t>
            </a:r>
            <a:r>
              <a:rPr sz="2400" lang="en-US">
                <a:solidFill>
                  <a:srgbClr val="FFFFFF"/>
                </a:solidFill>
              </a:rPr>
              <a:t>l</a:t>
            </a:r>
            <a:r>
              <a:rPr sz="2400" lang="en-US">
                <a:solidFill>
                  <a:srgbClr val="FFFFFF"/>
                </a:solidFill>
              </a:rPr>
              <a:t>o</a:t>
            </a:r>
            <a:r>
              <a:rPr sz="2400" lang="en-US">
                <a:solidFill>
                  <a:srgbClr val="FFFFFF"/>
                </a:solidFill>
              </a:rPr>
              <a:t>m</a:t>
            </a:r>
            <a:r>
              <a:rPr sz="2400" lang="en-US">
                <a:solidFill>
                  <a:srgbClr val="FFFFFF"/>
                </a:solidFill>
              </a:rPr>
              <a:t> </a:t>
            </a:r>
            <a:r>
              <a:rPr sz="2400" lang="en-US">
                <a:solidFill>
                  <a:srgbClr val="FFFFFF"/>
                </a:solidFill>
              </a:rPr>
              <a:t>m</a:t>
            </a:r>
            <a:r>
              <a:rPr sz="2400" lang="en-US">
                <a:solidFill>
                  <a:srgbClr val="FFFFFF"/>
                </a:solidFill>
              </a:rPr>
              <a:t>a</a:t>
            </a:r>
            <a:r>
              <a:rPr sz="2400" lang="en-US">
                <a:solidFill>
                  <a:srgbClr val="FFFFFF"/>
                </a:solidFill>
              </a:rPr>
              <a:t>k</a:t>
            </a:r>
            <a:r>
              <a:rPr sz="2400" lang="en-US">
                <a:solidFill>
                  <a:srgbClr val="FFFFFF"/>
                </a:solidFill>
              </a:rPr>
              <a:t>a</a:t>
            </a:r>
            <a:r>
              <a:rPr sz="2400" lang="en-US">
                <a:solidFill>
                  <a:srgbClr val="FFFFFF"/>
                </a:solidFill>
              </a:rPr>
              <a:t> </a:t>
            </a:r>
            <a:r>
              <a:rPr sz="2400" lang="en-US">
                <a:solidFill>
                  <a:srgbClr val="FFFFFF"/>
                </a:solidFill>
              </a:rPr>
              <a:t>b</a:t>
            </a:r>
            <a:r>
              <a:rPr sz="2400" lang="en-US">
                <a:solidFill>
                  <a:srgbClr val="FFFFFF"/>
                </a:solidFill>
              </a:rPr>
              <a:t>i</a:t>
            </a:r>
            <a:r>
              <a:rPr sz="2400" lang="en-US">
                <a:solidFill>
                  <a:srgbClr val="FFFFFF"/>
                </a:solidFill>
              </a:rPr>
              <a:t>s</a:t>
            </a:r>
            <a:r>
              <a:rPr sz="2400" lang="en-US">
                <a:solidFill>
                  <a:srgbClr val="FFFFFF"/>
                </a:solidFill>
              </a:rPr>
              <a:t>a</a:t>
            </a:r>
            <a:r>
              <a:rPr sz="2400" lang="en-US">
                <a:solidFill>
                  <a:srgbClr val="FFFFFF"/>
                </a:solidFill>
              </a:rPr>
              <a:t> </a:t>
            </a:r>
            <a:r>
              <a:rPr sz="2400" lang="en-US">
                <a:solidFill>
                  <a:srgbClr val="FFFFFF"/>
                </a:solidFill>
              </a:rPr>
              <a:t>g</a:t>
            </a:r>
            <a:r>
              <a:rPr sz="2400" lang="en-US">
                <a:solidFill>
                  <a:srgbClr val="FFFFFF"/>
                </a:solidFill>
              </a:rPr>
              <a:t>u</a:t>
            </a:r>
            <a:r>
              <a:rPr sz="2400" lang="en-US">
                <a:solidFill>
                  <a:srgbClr val="FFFFFF"/>
                </a:solidFill>
              </a:rPr>
              <a:t>n</a:t>
            </a:r>
            <a:r>
              <a:rPr sz="2400" lang="en-US">
                <a:solidFill>
                  <a:srgbClr val="FFFFFF"/>
                </a:solidFill>
              </a:rPr>
              <a:t>a</a:t>
            </a:r>
            <a:r>
              <a:rPr sz="2400" lang="en-US">
                <a:solidFill>
                  <a:srgbClr val="FFFFFF"/>
                </a:solidFill>
              </a:rPr>
              <a:t>k</a:t>
            </a:r>
            <a:r>
              <a:rPr sz="2400" lang="en-US">
                <a:solidFill>
                  <a:srgbClr val="FFFFFF"/>
                </a:solidFill>
              </a:rPr>
              <a:t>a</a:t>
            </a:r>
            <a:r>
              <a:rPr sz="2400" lang="en-US">
                <a:solidFill>
                  <a:srgbClr val="FFFFFF"/>
                </a:solidFill>
              </a:rPr>
              <a:t>n</a:t>
            </a:r>
            <a:r>
              <a:rPr sz="2400" lang="en-US">
                <a:solidFill>
                  <a:srgbClr val="FFFFFF"/>
                </a:solidFill>
              </a:rPr>
              <a:t> </a:t>
            </a:r>
            <a:r>
              <a:rPr sz="2400" lang="en-US">
                <a:solidFill>
                  <a:srgbClr val="FFFFFF"/>
                </a:solidFill>
              </a:rPr>
              <a:t>perintah </a:t>
            </a:r>
            <a:r>
              <a:rPr sz="2400" lang="en-US">
                <a:solidFill>
                  <a:srgbClr val="FFFFFF"/>
                </a:solidFill>
              </a:rPr>
              <a:t>A</a:t>
            </a:r>
            <a:r>
              <a:rPr sz="2400" lang="en-US">
                <a:solidFill>
                  <a:srgbClr val="FFFFFF"/>
                </a:solidFill>
              </a:rPr>
              <a:t>l</a:t>
            </a:r>
            <a:r>
              <a:rPr sz="2400" lang="en-US">
                <a:solidFill>
                  <a:srgbClr val="FFFFFF"/>
                </a:solidFill>
              </a:rPr>
              <a:t>t</a:t>
            </a:r>
            <a:r>
              <a:rPr sz="2400" lang="en-US">
                <a:solidFill>
                  <a:srgbClr val="FFFFFF"/>
                </a:solidFill>
              </a:rPr>
              <a:t>e</a:t>
            </a:r>
            <a:r>
              <a:rPr sz="2400" lang="en-US">
                <a:solidFill>
                  <a:srgbClr val="FFFFFF"/>
                </a:solidFill>
              </a:rPr>
              <a:t>r</a:t>
            </a:r>
            <a:r>
              <a:rPr sz="2400" lang="en-US">
                <a:solidFill>
                  <a:srgbClr val="FFFFFF"/>
                </a:solidFill>
              </a:rPr>
              <a:t> </a:t>
            </a:r>
            <a:r>
              <a:rPr sz="2400" lang="en-US">
                <a:solidFill>
                  <a:srgbClr val="FFFFFF"/>
                </a:solidFill>
              </a:rPr>
              <a:t>t</a:t>
            </a:r>
            <a:r>
              <a:rPr sz="2400" lang="en-US">
                <a:solidFill>
                  <a:srgbClr val="FFFFFF"/>
                </a:solidFill>
              </a:rPr>
              <a:t>a</a:t>
            </a:r>
            <a:r>
              <a:rPr sz="2400" lang="en-US">
                <a:solidFill>
                  <a:srgbClr val="FFFFFF"/>
                </a:solidFill>
              </a:rPr>
              <a:t>b</a:t>
            </a:r>
            <a:r>
              <a:rPr sz="2400" lang="en-US">
                <a:solidFill>
                  <a:srgbClr val="FFFFFF"/>
                </a:solidFill>
              </a:rPr>
              <a:t>l</a:t>
            </a:r>
            <a:r>
              <a:rPr sz="2400" lang="en-US">
                <a:solidFill>
                  <a:srgbClr val="FFFFFF"/>
                </a:solidFill>
              </a:rPr>
              <a:t>e</a:t>
            </a:r>
            <a:r>
              <a:rPr sz="2400" lang="en-US">
                <a:solidFill>
                  <a:srgbClr val="FFFFFF"/>
                </a:solidFill>
              </a:rPr>
              <a:t> </a:t>
            </a:r>
            <a:r>
              <a:rPr sz="2400" lang="en-US">
                <a:solidFill>
                  <a:srgbClr val="FFFFFF"/>
                </a:solidFill>
              </a:rPr>
              <a:t>n</a:t>
            </a:r>
            <a:r>
              <a:rPr sz="2400" lang="en-US">
                <a:solidFill>
                  <a:srgbClr val="FFFFFF"/>
                </a:solidFill>
              </a:rPr>
              <a:t>a</a:t>
            </a:r>
            <a:r>
              <a:rPr sz="2400" lang="en-US">
                <a:solidFill>
                  <a:srgbClr val="FFFFFF"/>
                </a:solidFill>
              </a:rPr>
              <a:t>m</a:t>
            </a:r>
            <a:r>
              <a:rPr sz="2400" lang="en-US">
                <a:solidFill>
                  <a:srgbClr val="FFFFFF"/>
                </a:solidFill>
              </a:rPr>
              <a:t>a</a:t>
            </a:r>
            <a:r>
              <a:rPr sz="2400" lang="en-US">
                <a:solidFill>
                  <a:srgbClr val="FFFFFF"/>
                </a:solidFill>
              </a:rPr>
              <a:t>_</a:t>
            </a:r>
            <a:r>
              <a:rPr sz="2400" lang="en-US">
                <a:solidFill>
                  <a:srgbClr val="FFFFFF"/>
                </a:solidFill>
              </a:rPr>
              <a:t>t</a:t>
            </a:r>
            <a:r>
              <a:rPr sz="2400" lang="en-US">
                <a:solidFill>
                  <a:srgbClr val="FFFFFF"/>
                </a:solidFill>
              </a:rPr>
              <a:t>a</a:t>
            </a:r>
            <a:r>
              <a:rPr sz="2400" lang="en-US">
                <a:solidFill>
                  <a:srgbClr val="FFFFFF"/>
                </a:solidFill>
              </a:rPr>
              <a:t>b</a:t>
            </a:r>
            <a:r>
              <a:rPr sz="2400" lang="en-US">
                <a:solidFill>
                  <a:srgbClr val="FFFFFF"/>
                </a:solidFill>
              </a:rPr>
              <a:t>l</a:t>
            </a:r>
            <a:r>
              <a:rPr sz="2400" lang="en-US">
                <a:solidFill>
                  <a:srgbClr val="FFFFFF"/>
                </a:solidFill>
              </a:rPr>
              <a:t>e</a:t>
            </a:r>
            <a:r>
              <a:rPr sz="2400" lang="en-US">
                <a:solidFill>
                  <a:srgbClr val="FFFFFF"/>
                </a:solidFill>
              </a:rPr>
              <a:t> </a:t>
            </a:r>
            <a:r>
              <a:rPr sz="2400" lang="en-US">
                <a:solidFill>
                  <a:srgbClr val="FFFFFF"/>
                </a:solidFill>
              </a:rPr>
              <a:t>A</a:t>
            </a:r>
            <a:r>
              <a:rPr sz="2400" lang="en-US">
                <a:solidFill>
                  <a:srgbClr val="FFFFFF"/>
                </a:solidFill>
              </a:rPr>
              <a:t>d</a:t>
            </a:r>
            <a:r>
              <a:rPr sz="2400" lang="en-US">
                <a:solidFill>
                  <a:srgbClr val="FFFFFF"/>
                </a:solidFill>
              </a:rPr>
              <a:t>d</a:t>
            </a:r>
            <a:r>
              <a:rPr sz="2400" lang="en-US">
                <a:solidFill>
                  <a:srgbClr val="FFFFFF"/>
                </a:solidFill>
              </a:rPr>
              <a:t> </a:t>
            </a:r>
            <a:r>
              <a:rPr sz="2400" lang="en-US">
                <a:solidFill>
                  <a:srgbClr val="FFFFFF"/>
                </a:solidFill>
              </a:rPr>
              <a:t>n</a:t>
            </a:r>
            <a:r>
              <a:rPr sz="2400" lang="en-US">
                <a:solidFill>
                  <a:srgbClr val="FFFFFF"/>
                </a:solidFill>
              </a:rPr>
              <a:t>a</a:t>
            </a:r>
            <a:r>
              <a:rPr sz="2400" lang="en-US">
                <a:solidFill>
                  <a:srgbClr val="FFFFFF"/>
                </a:solidFill>
              </a:rPr>
              <a:t>m</a:t>
            </a:r>
            <a:r>
              <a:rPr sz="2400" lang="en-US">
                <a:solidFill>
                  <a:srgbClr val="FFFFFF"/>
                </a:solidFill>
              </a:rPr>
              <a:t>a</a:t>
            </a:r>
            <a:r>
              <a:rPr sz="2400" lang="en-US">
                <a:solidFill>
                  <a:srgbClr val="FFFFFF"/>
                </a:solidFill>
              </a:rPr>
              <a:t>_</a:t>
            </a:r>
            <a:r>
              <a:rPr sz="2400" lang="en-US">
                <a:solidFill>
                  <a:srgbClr val="FFFFFF"/>
                </a:solidFill>
              </a:rPr>
              <a:t>k</a:t>
            </a:r>
            <a:r>
              <a:rPr sz="2400" lang="en-US">
                <a:solidFill>
                  <a:srgbClr val="FFFFFF"/>
                </a:solidFill>
              </a:rPr>
              <a:t>o</a:t>
            </a:r>
            <a:r>
              <a:rPr sz="2400" lang="en-US">
                <a:solidFill>
                  <a:srgbClr val="FFFFFF"/>
                </a:solidFill>
              </a:rPr>
              <a:t>l</a:t>
            </a:r>
            <a:r>
              <a:rPr sz="2400" lang="en-US">
                <a:solidFill>
                  <a:srgbClr val="FFFFFF"/>
                </a:solidFill>
              </a:rPr>
              <a:t>o</a:t>
            </a:r>
            <a:r>
              <a:rPr sz="2400" lang="en-US">
                <a:solidFill>
                  <a:srgbClr val="FFFFFF"/>
                </a:solidFill>
              </a:rPr>
              <a:t>m</a:t>
            </a:r>
            <a:r>
              <a:rPr sz="2400" lang="en-US">
                <a:solidFill>
                  <a:srgbClr val="FFFFFF"/>
                </a:solidFill>
              </a:rPr>
              <a:t> </a:t>
            </a:r>
            <a:r>
              <a:rPr sz="2400" lang="en-US">
                <a:solidFill>
                  <a:srgbClr val="FFFFFF"/>
                </a:solidFill>
              </a:rPr>
              <a:t>t</a:t>
            </a:r>
            <a:r>
              <a:rPr sz="2400" lang="en-US">
                <a:solidFill>
                  <a:srgbClr val="FFFFFF"/>
                </a:solidFill>
              </a:rPr>
              <a:t>i</a:t>
            </a:r>
            <a:r>
              <a:rPr sz="2400" lang="en-US">
                <a:solidFill>
                  <a:srgbClr val="FFFFFF"/>
                </a:solidFill>
              </a:rPr>
              <a:t>p</a:t>
            </a:r>
            <a:r>
              <a:rPr sz="2400" lang="en-US">
                <a:solidFill>
                  <a:srgbClr val="FFFFFF"/>
                </a:solidFill>
              </a:rPr>
              <a:t>e</a:t>
            </a:r>
            <a:r>
              <a:rPr sz="2400" lang="en-US">
                <a:solidFill>
                  <a:srgbClr val="FFFFFF"/>
                </a:solidFill>
              </a:rPr>
              <a:t>_</a:t>
            </a:r>
            <a:r>
              <a:rPr sz="2400" lang="en-US">
                <a:solidFill>
                  <a:srgbClr val="FFFFFF"/>
                </a:solidFill>
              </a:rPr>
              <a:t>d</a:t>
            </a:r>
            <a:r>
              <a:rPr sz="2400" lang="en-US">
                <a:solidFill>
                  <a:srgbClr val="FFFFFF"/>
                </a:solidFill>
              </a:rPr>
              <a:t>a</a:t>
            </a:r>
            <a:r>
              <a:rPr sz="2400" lang="en-US">
                <a:solidFill>
                  <a:srgbClr val="FFFFFF"/>
                </a:solidFill>
              </a:rPr>
              <a:t>t</a:t>
            </a:r>
            <a:r>
              <a:rPr sz="2400" lang="en-US">
                <a:solidFill>
                  <a:srgbClr val="FFFFFF"/>
                </a:solidFill>
              </a:rPr>
              <a:t>a</a:t>
            </a:r>
            <a:r>
              <a:rPr sz="2400" lang="en-US">
                <a:solidFill>
                  <a:srgbClr val="FFFFFF"/>
                </a:solidFill>
              </a:rPr>
              <a:t>:</a:t>
            </a:r>
            <a:endParaRPr sz="2800" lang="in-ID">
              <a:solidFill>
                <a:srgbClr val="000000"/>
              </a:solidFill>
            </a:endParaRPr>
          </a:p>
        </p:txBody>
      </p:sp>
      <p:pic>
        <p:nvPicPr>
          <p:cNvPr id="2097183" name=""/>
          <p:cNvPicPr>
            <a:picLocks/>
          </p:cNvPicPr>
          <p:nvPr/>
        </p:nvPicPr>
        <p:blipFill>
          <a:blip xmlns:r="http://schemas.openxmlformats.org/officeDocument/2006/relationships" r:embed="rId1"/>
          <a:stretch>
            <a:fillRect/>
          </a:stretch>
        </p:blipFill>
        <p:spPr>
          <a:xfrm rot="0">
            <a:off x="2407504" y="1542671"/>
            <a:ext cx="6272043" cy="1886329"/>
          </a:xfrm>
          <a:prstGeom prst="rect"/>
        </p:spPr>
      </p:pic>
      <p:sp>
        <p:nvSpPr>
          <p:cNvPr id="1049174" name=""/>
          <p:cNvSpPr txBox="1"/>
          <p:nvPr/>
        </p:nvSpPr>
        <p:spPr>
          <a:xfrm>
            <a:off x="1706573" y="3850705"/>
            <a:ext cx="7673905" cy="11582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b</a:t>
            </a:r>
            <a:r>
              <a:rPr sz="2400" lang="en-US">
                <a:solidFill>
                  <a:srgbClr val="FFFFFF"/>
                </a:solidFill>
                <a:latin typeface="等线"/>
              </a:rPr>
              <a:t>a</a:t>
            </a:r>
            <a:r>
              <a:rPr sz="2400" lang="en-US">
                <a:solidFill>
                  <a:srgbClr val="FFFFFF"/>
                </a:solidFill>
                <a:latin typeface="等线"/>
              </a:rPr>
              <a:t>h</a:t>
            </a:r>
            <a:r>
              <a:rPr sz="2400" lang="en-US">
                <a:solidFill>
                  <a:srgbClr val="FFFFFF"/>
                </a:solidFill>
                <a:latin typeface="等线"/>
              </a:rPr>
              <a:t> </a:t>
            </a:r>
            <a:r>
              <a:rPr sz="2400" lang="en-US">
                <a:solidFill>
                  <a:srgbClr val="FFFFFF"/>
                </a:solidFill>
                <a:latin typeface="等线"/>
              </a:rPr>
              <a:t>T</a:t>
            </a:r>
            <a:r>
              <a:rPr sz="2400" lang="en-US">
                <a:solidFill>
                  <a:srgbClr val="FFFFFF"/>
                </a:solidFill>
                <a:latin typeface="等线"/>
              </a:rPr>
              <a:t>i</a:t>
            </a:r>
            <a:r>
              <a:rPr sz="2400" lang="en-US">
                <a:solidFill>
                  <a:srgbClr val="FFFFFF"/>
                </a:solidFill>
                <a:latin typeface="等线"/>
              </a:rPr>
              <a:t>p</a:t>
            </a:r>
            <a:r>
              <a:rPr sz="2400" lang="en-US">
                <a:solidFill>
                  <a:srgbClr val="FFFFFF"/>
                </a:solidFill>
                <a:latin typeface="等线"/>
              </a:rPr>
              <a:t>e</a:t>
            </a:r>
            <a:r>
              <a:rPr sz="2400" lang="en-US">
                <a:solidFill>
                  <a:srgbClr val="FFFFFF"/>
                </a:solidFill>
                <a:latin typeface="等线"/>
              </a:rPr>
              <a:t> </a:t>
            </a:r>
            <a:r>
              <a:rPr sz="2400" lang="en-US">
                <a:solidFill>
                  <a:srgbClr val="FFFFFF"/>
                </a:solidFill>
                <a:latin typeface="等线"/>
              </a:rPr>
              <a:t>d</a:t>
            </a:r>
            <a:r>
              <a:rPr sz="2400" lang="en-US">
                <a:solidFill>
                  <a:srgbClr val="FFFFFF"/>
                </a:solidFill>
                <a:latin typeface="等线"/>
              </a:rPr>
              <a:t>a</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s</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perintah </a:t>
            </a:r>
            <a:r>
              <a:rPr sz="2400" lang="en-US">
                <a:solidFill>
                  <a:srgbClr val="FFFFFF"/>
                </a:solidFill>
                <a:latin typeface="等线"/>
              </a:rPr>
              <a:t>A</a:t>
            </a:r>
            <a:r>
              <a:rPr sz="2400" lang="en-US">
                <a:solidFill>
                  <a:srgbClr val="FFFFFF"/>
                </a:solidFill>
                <a:latin typeface="等线"/>
              </a:rPr>
              <a:t>l</a:t>
            </a:r>
            <a:r>
              <a:rPr sz="2400" lang="en-US">
                <a:solidFill>
                  <a:srgbClr val="FFFFFF"/>
                </a:solidFill>
                <a:latin typeface="等线"/>
              </a:rPr>
              <a:t>t</a:t>
            </a:r>
            <a:r>
              <a:rPr sz="2400" lang="en-US">
                <a:solidFill>
                  <a:srgbClr val="FFFFFF"/>
                </a:solidFill>
                <a:latin typeface="等线"/>
              </a:rPr>
              <a:t>e</a:t>
            </a:r>
            <a:r>
              <a:rPr sz="2400" lang="en-US">
                <a:solidFill>
                  <a:srgbClr val="FFFFFF"/>
                </a:solidFill>
                <a:latin typeface="等线"/>
              </a:rPr>
              <a:t>r</a:t>
            </a:r>
            <a:r>
              <a:rPr sz="2400" lang="en-US">
                <a:solidFill>
                  <a:srgbClr val="FFFFFF"/>
                </a:solidFill>
                <a:latin typeface="等线"/>
              </a:rPr>
              <a:t> </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b</a:t>
            </a:r>
            <a:r>
              <a:rPr sz="2400" lang="en-US">
                <a:solidFill>
                  <a:srgbClr val="FFFFFF"/>
                </a:solidFill>
                <a:latin typeface="等线"/>
              </a:rPr>
              <a:t>l</a:t>
            </a:r>
            <a:r>
              <a:rPr sz="2400" lang="en-US">
                <a:solidFill>
                  <a:srgbClr val="FFFFFF"/>
                </a:solidFill>
                <a:latin typeface="等线"/>
              </a:rPr>
              <a:t>e</a:t>
            </a:r>
            <a:r>
              <a:rPr sz="2400" lang="en-US">
                <a:solidFill>
                  <a:srgbClr val="FFFFFF"/>
                </a:solidFill>
                <a:latin typeface="等线"/>
              </a:rPr>
              <a:t> </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_</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b</a:t>
            </a:r>
            <a:r>
              <a:rPr sz="2400" lang="en-US">
                <a:solidFill>
                  <a:srgbClr val="FFFFFF"/>
                </a:solidFill>
                <a:latin typeface="等线"/>
              </a:rPr>
              <a:t>l</a:t>
            </a:r>
            <a:r>
              <a:rPr sz="2400" lang="en-US">
                <a:solidFill>
                  <a:srgbClr val="FFFFFF"/>
                </a:solidFill>
                <a:latin typeface="等线"/>
              </a:rPr>
              <a:t>e</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o</a:t>
            </a:r>
            <a:r>
              <a:rPr sz="2400" lang="en-US">
                <a:solidFill>
                  <a:srgbClr val="FFFFFF"/>
                </a:solidFill>
                <a:latin typeface="等线"/>
              </a:rPr>
              <a:t>d</a:t>
            </a:r>
            <a:r>
              <a:rPr sz="2400" lang="en-US">
                <a:solidFill>
                  <a:srgbClr val="FFFFFF"/>
                </a:solidFill>
                <a:latin typeface="等线"/>
              </a:rPr>
              <a:t>i</a:t>
            </a:r>
            <a:r>
              <a:rPr sz="2400" lang="en-US">
                <a:solidFill>
                  <a:srgbClr val="FFFFFF"/>
                </a:solidFill>
                <a:latin typeface="等线"/>
              </a:rPr>
              <a:t>f</a:t>
            </a:r>
            <a:r>
              <a:rPr sz="2400" lang="en-US">
                <a:solidFill>
                  <a:srgbClr val="FFFFFF"/>
                </a:solidFill>
                <a:latin typeface="等线"/>
              </a:rPr>
              <a:t>y</a:t>
            </a:r>
            <a:r>
              <a:rPr sz="2400" lang="en-US">
                <a:solidFill>
                  <a:srgbClr val="FFFFFF"/>
                </a:solidFill>
                <a:latin typeface="等线"/>
              </a:rPr>
              <a:t> </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_</a:t>
            </a:r>
            <a:r>
              <a:rPr sz="2400" lang="en-US">
                <a:solidFill>
                  <a:srgbClr val="FFFFFF"/>
                </a:solidFill>
                <a:latin typeface="等线"/>
              </a:rPr>
              <a:t>k</a:t>
            </a:r>
            <a:r>
              <a:rPr sz="2400" lang="en-US">
                <a:solidFill>
                  <a:srgbClr val="FFFFFF"/>
                </a:solidFill>
                <a:latin typeface="等线"/>
              </a:rPr>
              <a:t>o</a:t>
            </a:r>
            <a:r>
              <a:rPr sz="2400" lang="en-US">
                <a:solidFill>
                  <a:srgbClr val="FFFFFF"/>
                </a:solidFill>
                <a:latin typeface="等线"/>
              </a:rPr>
              <a:t>l</a:t>
            </a:r>
            <a:r>
              <a:rPr sz="2400" lang="en-US">
                <a:solidFill>
                  <a:srgbClr val="FFFFFF"/>
                </a:solidFill>
                <a:latin typeface="等线"/>
              </a:rPr>
              <a:t>o</a:t>
            </a:r>
            <a:r>
              <a:rPr sz="2400" lang="en-US">
                <a:solidFill>
                  <a:srgbClr val="FFFFFF"/>
                </a:solidFill>
                <a:latin typeface="等线"/>
              </a:rPr>
              <a:t>m</a:t>
            </a:r>
            <a:r>
              <a:rPr sz="2400" lang="en-US">
                <a:solidFill>
                  <a:srgbClr val="FFFFFF"/>
                </a:solidFill>
                <a:latin typeface="等线"/>
              </a:rPr>
              <a:t> </a:t>
            </a:r>
            <a:r>
              <a:rPr sz="2400" lang="en-US">
                <a:solidFill>
                  <a:srgbClr val="FFFFFF"/>
                </a:solidFill>
                <a:latin typeface="等线"/>
              </a:rPr>
              <a:t>t</a:t>
            </a:r>
            <a:r>
              <a:rPr sz="2400" lang="en-US">
                <a:solidFill>
                  <a:srgbClr val="FFFFFF"/>
                </a:solidFill>
                <a:latin typeface="等线"/>
              </a:rPr>
              <a:t>i</a:t>
            </a:r>
            <a:r>
              <a:rPr sz="2400" lang="en-US">
                <a:solidFill>
                  <a:srgbClr val="FFFFFF"/>
                </a:solidFill>
                <a:latin typeface="等线"/>
              </a:rPr>
              <a:t>p</a:t>
            </a:r>
            <a:r>
              <a:rPr sz="2400" lang="en-US">
                <a:solidFill>
                  <a:srgbClr val="FFFFFF"/>
                </a:solidFill>
                <a:latin typeface="等线"/>
              </a:rPr>
              <a:t>e</a:t>
            </a:r>
            <a:r>
              <a:rPr sz="2400" lang="en-US">
                <a:solidFill>
                  <a:srgbClr val="FFFFFF"/>
                </a:solidFill>
                <a:latin typeface="等线"/>
              </a:rPr>
              <a:t>_</a:t>
            </a:r>
            <a:r>
              <a:rPr sz="2400" lang="en-US">
                <a:solidFill>
                  <a:srgbClr val="FFFFFF"/>
                </a:solidFill>
                <a:latin typeface="等线"/>
              </a:rPr>
              <a:t>d</a:t>
            </a:r>
            <a:r>
              <a:rPr sz="2400" lang="en-US">
                <a:solidFill>
                  <a:srgbClr val="FFFFFF"/>
                </a:solidFill>
                <a:latin typeface="等线"/>
              </a:rPr>
              <a:t>a</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a:t>
            </a:r>
            <a:endParaRPr sz="2800" lang="in-ID">
              <a:solidFill>
                <a:srgbClr val="000000"/>
              </a:solidFill>
            </a:endParaRPr>
          </a:p>
        </p:txBody>
      </p:sp>
      <p:pic>
        <p:nvPicPr>
          <p:cNvPr id="2097184" name=""/>
          <p:cNvPicPr>
            <a:picLocks/>
          </p:cNvPicPr>
          <p:nvPr/>
        </p:nvPicPr>
        <p:blipFill>
          <a:blip xmlns:r="http://schemas.openxmlformats.org/officeDocument/2006/relationships" r:embed="rId2"/>
          <a:stretch>
            <a:fillRect/>
          </a:stretch>
        </p:blipFill>
        <p:spPr>
          <a:xfrm rot="0">
            <a:off x="1982273" y="5069307"/>
            <a:ext cx="6304829" cy="1925138"/>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62" name=""/>
        <p:cNvGrpSpPr/>
        <p:nvPr/>
      </p:nvGrpSpPr>
      <p:grpSpPr>
        <a:xfrm>
          <a:off x="0" y="0"/>
          <a:ext cx="0" cy="0"/>
          <a:chOff x="0" y="0"/>
          <a:chExt cx="0" cy="0"/>
        </a:xfrm>
      </p:grpSpPr>
      <p:sp>
        <p:nvSpPr>
          <p:cNvPr id="1049176" name=""/>
          <p:cNvSpPr txBox="1"/>
          <p:nvPr/>
        </p:nvSpPr>
        <p:spPr>
          <a:xfrm>
            <a:off x="1982273" y="421583"/>
            <a:ext cx="7673905" cy="802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b</a:t>
            </a:r>
            <a:r>
              <a:rPr sz="2400" lang="en-US">
                <a:solidFill>
                  <a:srgbClr val="FFFFFF"/>
                </a:solidFill>
                <a:latin typeface="等线"/>
              </a:rPr>
              <a:t>a</a:t>
            </a:r>
            <a:r>
              <a:rPr sz="2400" lang="en-US">
                <a:solidFill>
                  <a:srgbClr val="FFFFFF"/>
                </a:solidFill>
                <a:latin typeface="等线"/>
              </a:rPr>
              <a:t>h </a:t>
            </a:r>
            <a:r>
              <a:rPr sz="2400" lang="en-US">
                <a:solidFill>
                  <a:srgbClr val="FFFFFF"/>
                </a:solidFill>
                <a:latin typeface="等线"/>
              </a:rPr>
              <a:t> </a:t>
            </a:r>
            <a:r>
              <a:rPr sz="2400" lang="en-US">
                <a:solidFill>
                  <a:srgbClr val="FFFFFF"/>
                </a:solidFill>
                <a:latin typeface="等线"/>
              </a:rPr>
              <a:t>n</a:t>
            </a:r>
            <a:r>
              <a:rPr sz="2400" lang="en-US">
                <a:solidFill>
                  <a:srgbClr val="FFFFFF"/>
                </a:solidFill>
                <a:latin typeface="等线"/>
              </a:rPr>
              <a:t>i</a:t>
            </a:r>
            <a:r>
              <a:rPr sz="2400" lang="en-US">
                <a:solidFill>
                  <a:srgbClr val="FFFFFF"/>
                </a:solidFill>
                <a:latin typeface="等线"/>
              </a:rPr>
              <a:t>l</a:t>
            </a:r>
            <a:r>
              <a:rPr sz="2400" lang="en-US">
                <a:solidFill>
                  <a:srgbClr val="FFFFFF"/>
                </a:solidFill>
                <a:latin typeface="等线"/>
              </a:rPr>
              <a:t>a</a:t>
            </a:r>
            <a:r>
              <a:rPr sz="2400" lang="en-US">
                <a:solidFill>
                  <a:srgbClr val="FFFFFF"/>
                </a:solidFill>
                <a:latin typeface="等线"/>
              </a:rPr>
              <a:t>i</a:t>
            </a:r>
            <a:r>
              <a:rPr sz="2400" lang="en-US">
                <a:solidFill>
                  <a:srgbClr val="FFFFFF"/>
                </a:solidFill>
                <a:latin typeface="等线"/>
              </a:rPr>
              <a:t> </a:t>
            </a:r>
            <a:r>
              <a:rPr sz="2400" lang="en-US">
                <a:solidFill>
                  <a:srgbClr val="FFFFFF"/>
                </a:solidFill>
                <a:latin typeface="等线"/>
              </a:rPr>
              <a:t>d</a:t>
            </a:r>
            <a:r>
              <a:rPr sz="2400" lang="en-US">
                <a:solidFill>
                  <a:srgbClr val="FFFFFF"/>
                </a:solidFill>
                <a:latin typeface="等线"/>
              </a:rPr>
              <a:t>e</a:t>
            </a:r>
            <a:r>
              <a:rPr sz="2400" lang="en-US">
                <a:solidFill>
                  <a:srgbClr val="FFFFFF"/>
                </a:solidFill>
                <a:latin typeface="等线"/>
              </a:rPr>
              <a:t>f</a:t>
            </a:r>
            <a:r>
              <a:rPr sz="2400" lang="en-US">
                <a:solidFill>
                  <a:srgbClr val="FFFFFF"/>
                </a:solidFill>
                <a:latin typeface="等线"/>
              </a:rPr>
              <a:t>a</a:t>
            </a:r>
            <a:r>
              <a:rPr sz="2400" lang="en-US">
                <a:solidFill>
                  <a:srgbClr val="FFFFFF"/>
                </a:solidFill>
                <a:latin typeface="等线"/>
              </a:rPr>
              <a:t>u</a:t>
            </a:r>
            <a:r>
              <a:rPr sz="2400" lang="en-US">
                <a:solidFill>
                  <a:srgbClr val="FFFFFF"/>
                </a:solidFill>
                <a:latin typeface="等线"/>
              </a:rPr>
              <a:t>lt </a:t>
            </a:r>
            <a:r>
              <a:rPr sz="2400" lang="en-US">
                <a:solidFill>
                  <a:srgbClr val="FFFFFF"/>
                </a:solidFill>
                <a:latin typeface="等线"/>
              </a:rPr>
              <a:t>p</a:t>
            </a:r>
            <a:r>
              <a:rPr sz="2400" lang="en-US">
                <a:solidFill>
                  <a:srgbClr val="FFFFFF"/>
                </a:solidFill>
                <a:latin typeface="等线"/>
              </a:rPr>
              <a:t>a</a:t>
            </a:r>
            <a:r>
              <a:rPr sz="2400" lang="en-US">
                <a:solidFill>
                  <a:srgbClr val="FFFFFF"/>
                </a:solidFill>
                <a:latin typeface="等线"/>
              </a:rPr>
              <a:t>d</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k</a:t>
            </a:r>
            <a:r>
              <a:rPr sz="2400" lang="en-US">
                <a:solidFill>
                  <a:srgbClr val="FFFFFF"/>
                </a:solidFill>
                <a:latin typeface="等线"/>
              </a:rPr>
              <a:t>o</a:t>
            </a:r>
            <a:r>
              <a:rPr sz="2400" lang="en-US">
                <a:solidFill>
                  <a:srgbClr val="FFFFFF"/>
                </a:solidFill>
                <a:latin typeface="等线"/>
              </a:rPr>
              <a:t>l</a:t>
            </a:r>
            <a:r>
              <a:rPr sz="2400" lang="en-US">
                <a:solidFill>
                  <a:srgbClr val="FFFFFF"/>
                </a:solidFill>
                <a:latin typeface="等线"/>
              </a:rPr>
              <a:t>o</a:t>
            </a:r>
            <a:r>
              <a:rPr sz="2400" lang="en-US">
                <a:solidFill>
                  <a:srgbClr val="FFFFFF"/>
                </a:solidFill>
                <a:latin typeface="等线"/>
              </a:rPr>
              <a:t>m</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s</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perintah</a:t>
            </a:r>
            <a:r>
              <a:rPr sz="2400" lang="en-US">
                <a:solidFill>
                  <a:srgbClr val="FFFFFF"/>
                </a:solidFill>
                <a:latin typeface="等线"/>
              </a:rPr>
              <a:t>:</a:t>
            </a:r>
            <a:endParaRPr sz="2800" lang="in-ID">
              <a:solidFill>
                <a:srgbClr val="000000"/>
              </a:solidFill>
            </a:endParaRPr>
          </a:p>
        </p:txBody>
      </p:sp>
      <p:pic>
        <p:nvPicPr>
          <p:cNvPr id="2097186" name=""/>
          <p:cNvPicPr>
            <a:picLocks/>
          </p:cNvPicPr>
          <p:nvPr/>
        </p:nvPicPr>
        <p:blipFill>
          <a:blip xmlns:r="http://schemas.openxmlformats.org/officeDocument/2006/relationships" r:embed="rId1"/>
          <a:stretch>
            <a:fillRect/>
          </a:stretch>
        </p:blipFill>
        <p:spPr>
          <a:xfrm rot="0">
            <a:off x="1982273" y="1224222"/>
            <a:ext cx="6754539" cy="1773620"/>
          </a:xfrm>
          <a:prstGeom prst="rect"/>
        </p:spPr>
      </p:pic>
      <p:sp>
        <p:nvSpPr>
          <p:cNvPr id="1049177" name=""/>
          <p:cNvSpPr txBox="1"/>
          <p:nvPr/>
        </p:nvSpPr>
        <p:spPr>
          <a:xfrm>
            <a:off x="1604800" y="2997842"/>
            <a:ext cx="7876797" cy="1348739"/>
          </a:xfrm>
          <a:prstGeom prst="rect"/>
        </p:spPr>
        <p:txBody>
          <a:bodyPr rtlCol="0" wrap="square">
            <a:spAutoFit/>
          </a:bodyPr>
          <a:p>
            <a:pPr indent="-457200" marL="457200">
              <a:buFont typeface="Arial"/>
              <a:buChar char="•"/>
            </a:pPr>
            <a:r>
              <a:rPr sz="2800" lang="en-US">
                <a:solidFill>
                  <a:srgbClr val="FFFFFF"/>
                </a:solidFill>
              </a:rPr>
              <a:t>K</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s</a:t>
            </a:r>
            <a:r>
              <a:rPr sz="2800" lang="en-US">
                <a:solidFill>
                  <a:srgbClr val="FFFFFF"/>
                </a:solidFill>
              </a:rPr>
              <a:t>a</a:t>
            </a:r>
            <a:r>
              <a:rPr sz="2800" lang="en-US">
                <a:solidFill>
                  <a:srgbClr val="FFFFFF"/>
                </a:solidFill>
              </a:rPr>
              <a:t>l</a:t>
            </a:r>
            <a:r>
              <a:rPr sz="2800" lang="en-US">
                <a:solidFill>
                  <a:srgbClr val="FFFFFF"/>
                </a:solidFill>
              </a:rPr>
              <a:t>a</a:t>
            </a:r>
            <a:r>
              <a:rPr sz="2800" lang="en-US">
                <a:solidFill>
                  <a:srgbClr val="FFFFFF"/>
                </a:solidFill>
              </a:rPr>
              <a:t>h</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 </a:t>
            </a:r>
            <a:r>
              <a:rPr sz="2800" lang="en-US">
                <a:solidFill>
                  <a:srgbClr val="FFFFFF"/>
                </a:solidFill>
              </a:rPr>
              <a:t>n</a:t>
            </a:r>
            <a:r>
              <a:rPr sz="2800" lang="en-US">
                <a:solidFill>
                  <a:srgbClr val="FFFFFF"/>
                </a:solidFill>
              </a:rPr>
              <a:t>a</a:t>
            </a:r>
            <a:r>
              <a:rPr sz="2800" lang="en-US">
                <a:solidFill>
                  <a:srgbClr val="FFFFFF"/>
                </a:solidFill>
              </a:rPr>
              <a:t>m</a:t>
            </a:r>
            <a:r>
              <a:rPr sz="2800" lang="en-US">
                <a:solidFill>
                  <a:srgbClr val="FFFFFF"/>
                </a:solidFill>
              </a:rPr>
              <a:t>a</a:t>
            </a:r>
            <a:r>
              <a:rPr sz="2800" lang="en-US">
                <a:solidFill>
                  <a:srgbClr val="FFFFFF"/>
                </a:solidFill>
              </a:rPr>
              <a:t> </a:t>
            </a:r>
            <a:r>
              <a:rPr sz="2800" lang="en-US">
                <a:solidFill>
                  <a:srgbClr val="FFFFFF"/>
                </a:solidFill>
              </a:rPr>
              <a:t>k</a:t>
            </a:r>
            <a:r>
              <a:rPr sz="2800" lang="en-US">
                <a:solidFill>
                  <a:srgbClr val="FFFFFF"/>
                </a:solidFill>
              </a:rPr>
              <a:t>o</a:t>
            </a:r>
            <a:r>
              <a:rPr sz="2800" lang="en-US">
                <a:solidFill>
                  <a:srgbClr val="FFFFFF"/>
                </a:solidFill>
              </a:rPr>
              <a:t>l</a:t>
            </a:r>
            <a:r>
              <a:rPr sz="2800" lang="en-US">
                <a:solidFill>
                  <a:srgbClr val="FFFFFF"/>
                </a:solidFill>
              </a:rPr>
              <a:t>o</a:t>
            </a:r>
            <a:r>
              <a:rPr sz="2800" lang="en-US">
                <a:solidFill>
                  <a:srgbClr val="FFFFFF"/>
                </a:solidFill>
              </a:rPr>
              <a:t>m</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i</a:t>
            </a:r>
            <a:r>
              <a:rPr sz="2800" lang="en-US">
                <a:solidFill>
                  <a:srgbClr val="FFFFFF"/>
                </a:solidFill>
              </a:rPr>
              <a:t>n</a:t>
            </a:r>
            <a:r>
              <a:rPr sz="2800" lang="en-US">
                <a:solidFill>
                  <a:srgbClr val="FFFFFF"/>
                </a:solidFill>
              </a:rPr>
              <a:t>g</a:t>
            </a:r>
            <a:r>
              <a:rPr sz="2800" lang="en-US">
                <a:solidFill>
                  <a:srgbClr val="FFFFFF"/>
                </a:solidFill>
              </a:rPr>
              <a:t>i</a:t>
            </a:r>
            <a:r>
              <a:rPr sz="2800" lang="en-US">
                <a:solidFill>
                  <a:srgbClr val="FFFFFF"/>
                </a:solidFill>
              </a:rPr>
              <a:t>n</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g</a:t>
            </a:r>
            <a:r>
              <a:rPr sz="2800" lang="en-US">
                <a:solidFill>
                  <a:srgbClr val="FFFFFF"/>
                </a:solidFill>
              </a:rPr>
              <a:t>a</a:t>
            </a:r>
            <a:r>
              <a:rPr sz="2800" lang="en-US">
                <a:solidFill>
                  <a:srgbClr val="FFFFFF"/>
                </a:solidFill>
              </a:rPr>
              <a:t>nti </a:t>
            </a:r>
            <a:r>
              <a:rPr sz="2800" lang="en-US">
                <a:solidFill>
                  <a:srgbClr val="FFFFFF"/>
                </a:solidFill>
              </a:rPr>
              <a:t>n</a:t>
            </a:r>
            <a:r>
              <a:rPr sz="2800" lang="en-US">
                <a:solidFill>
                  <a:srgbClr val="FFFFFF"/>
                </a:solidFill>
              </a:rPr>
              <a:t>y</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g</a:t>
            </a:r>
            <a:r>
              <a:rPr sz="2800" lang="en-US">
                <a:solidFill>
                  <a:srgbClr val="FFFFFF"/>
                </a:solidFill>
              </a:rPr>
              <a:t>u</a:t>
            </a:r>
            <a:r>
              <a:rPr sz="2800" lang="en-US">
                <a:solidFill>
                  <a:srgbClr val="FFFFFF"/>
                </a:solidFill>
              </a:rPr>
              <a:t>n</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n </a:t>
            </a:r>
            <a:r>
              <a:rPr sz="2800" lang="en-US">
                <a:solidFill>
                  <a:srgbClr val="FFFFFF"/>
                </a:solidFill>
              </a:rPr>
              <a:t>perintah </a:t>
            </a:r>
            <a:r>
              <a:rPr sz="2800" lang="en-US">
                <a:solidFill>
                  <a:srgbClr val="FFFFFF"/>
                </a:solidFill>
              </a:rPr>
              <a:t>C</a:t>
            </a:r>
            <a:r>
              <a:rPr sz="2800" lang="en-US">
                <a:solidFill>
                  <a:srgbClr val="FFFFFF"/>
                </a:solidFill>
              </a:rPr>
              <a:t>h</a:t>
            </a:r>
            <a:r>
              <a:rPr sz="2800" lang="en-US">
                <a:solidFill>
                  <a:srgbClr val="FFFFFF"/>
                </a:solidFill>
              </a:rPr>
              <a:t>a</a:t>
            </a:r>
            <a:r>
              <a:rPr sz="2800" lang="en-US">
                <a:solidFill>
                  <a:srgbClr val="FFFFFF"/>
                </a:solidFill>
              </a:rPr>
              <a:t>n</a:t>
            </a:r>
            <a:r>
              <a:rPr sz="2800" lang="en-US">
                <a:solidFill>
                  <a:srgbClr val="FFFFFF"/>
                </a:solidFill>
              </a:rPr>
              <a:t>g</a:t>
            </a:r>
            <a:r>
              <a:rPr sz="2800" lang="en-US">
                <a:solidFill>
                  <a:srgbClr val="FFFFFF"/>
                </a:solidFill>
              </a:rPr>
              <a:t>e</a:t>
            </a:r>
            <a:r>
              <a:rPr sz="2800" lang="en-US">
                <a:solidFill>
                  <a:srgbClr val="FFFFFF"/>
                </a:solidFill>
              </a:rPr>
              <a:t>:</a:t>
            </a:r>
            <a:endParaRPr sz="2800" lang="in-ID">
              <a:solidFill>
                <a:srgbClr val="FFFFFF"/>
              </a:solidFill>
            </a:endParaRPr>
          </a:p>
        </p:txBody>
      </p:sp>
      <p:pic>
        <p:nvPicPr>
          <p:cNvPr id="2097187" name=""/>
          <p:cNvPicPr>
            <a:picLocks/>
          </p:cNvPicPr>
          <p:nvPr/>
        </p:nvPicPr>
        <p:blipFill>
          <a:blip xmlns:r="http://schemas.openxmlformats.org/officeDocument/2006/relationships" r:embed="rId2"/>
          <a:stretch>
            <a:fillRect/>
          </a:stretch>
        </p:blipFill>
        <p:spPr>
          <a:xfrm rot="0">
            <a:off x="1698562" y="4346581"/>
            <a:ext cx="7689273" cy="2078181"/>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57" name=""/>
        <p:cNvGrpSpPr/>
        <p:nvPr/>
      </p:nvGrpSpPr>
      <p:grpSpPr>
        <a:xfrm>
          <a:off x="0" y="0"/>
          <a:ext cx="0" cy="0"/>
          <a:chOff x="0" y="0"/>
          <a:chExt cx="0" cy="0"/>
        </a:xfrm>
      </p:grpSpPr>
      <p:sp>
        <p:nvSpPr>
          <p:cNvPr id="1049179" name=""/>
          <p:cNvSpPr txBox="1"/>
          <p:nvPr/>
        </p:nvSpPr>
        <p:spPr>
          <a:xfrm>
            <a:off x="1982273" y="421583"/>
            <a:ext cx="7673905" cy="802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e</a:t>
            </a:r>
            <a:r>
              <a:rPr sz="2400" lang="en-US">
                <a:solidFill>
                  <a:srgbClr val="FFFFFF"/>
                </a:solidFill>
                <a:latin typeface="等线"/>
              </a:rPr>
              <a:t>c</a:t>
            </a:r>
            <a:r>
              <a:rPr sz="2400" lang="en-US">
                <a:solidFill>
                  <a:srgbClr val="FFFFFF"/>
                </a:solidFill>
                <a:latin typeface="等线"/>
              </a:rPr>
              <a:t>e</a:t>
            </a:r>
            <a:r>
              <a:rPr sz="2400" lang="en-US">
                <a:solidFill>
                  <a:srgbClr val="FFFFFF"/>
                </a:solidFill>
                <a:latin typeface="等线"/>
              </a:rPr>
              <a:t>k</a:t>
            </a:r>
            <a:r>
              <a:rPr sz="2400" lang="en-US">
                <a:solidFill>
                  <a:srgbClr val="FFFFFF"/>
                </a:solidFill>
                <a:latin typeface="等线"/>
              </a:rPr>
              <a:t> </a:t>
            </a:r>
            <a:r>
              <a:rPr sz="2400" lang="en-US">
                <a:solidFill>
                  <a:srgbClr val="FFFFFF"/>
                </a:solidFill>
                <a:latin typeface="等线"/>
              </a:rPr>
              <a:t>engine </a:t>
            </a:r>
            <a:r>
              <a:rPr sz="2400" lang="en-US">
                <a:solidFill>
                  <a:srgbClr val="FFFFFF"/>
                </a:solidFill>
                <a:latin typeface="等线"/>
              </a:rPr>
              <a:t>y</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 </a:t>
            </a:r>
            <a:r>
              <a:rPr sz="2400" lang="en-US">
                <a:solidFill>
                  <a:srgbClr val="FFFFFF"/>
                </a:solidFill>
                <a:latin typeface="等线"/>
              </a:rPr>
              <a:t>d</a:t>
            </a:r>
            <a:r>
              <a:rPr sz="2400" lang="en-US">
                <a:solidFill>
                  <a:srgbClr val="FFFFFF"/>
                </a:solidFill>
                <a:latin typeface="等线"/>
              </a:rPr>
              <a:t>i</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s</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perintah </a:t>
            </a:r>
            <a:r>
              <a:rPr sz="2400" lang="en-US">
                <a:solidFill>
                  <a:srgbClr val="FFFFFF"/>
                </a:solidFill>
                <a:latin typeface="等线"/>
              </a:rPr>
              <a:t>:</a:t>
            </a:r>
            <a:endParaRPr sz="2800" lang="in-ID">
              <a:solidFill>
                <a:srgbClr val="000000"/>
              </a:solidFill>
            </a:endParaRPr>
          </a:p>
        </p:txBody>
      </p:sp>
      <p:pic>
        <p:nvPicPr>
          <p:cNvPr id="2097188" name=""/>
          <p:cNvPicPr>
            <a:picLocks/>
          </p:cNvPicPr>
          <p:nvPr/>
        </p:nvPicPr>
        <p:blipFill>
          <a:blip xmlns:r="http://schemas.openxmlformats.org/officeDocument/2006/relationships" r:embed="rId1"/>
          <a:srcRect l="13169" t="18164" r="0" b="25271"/>
          <a:stretch>
            <a:fillRect/>
          </a:stretch>
        </p:blipFill>
        <p:spPr>
          <a:xfrm rot="0">
            <a:off x="2310511" y="1488021"/>
            <a:ext cx="5518766" cy="1175528"/>
          </a:xfrm>
          <a:prstGeom prst="rect"/>
        </p:spPr>
      </p:pic>
      <p:sp>
        <p:nvSpPr>
          <p:cNvPr id="1049180" name=""/>
          <p:cNvSpPr txBox="1"/>
          <p:nvPr/>
        </p:nvSpPr>
        <p:spPr>
          <a:xfrm>
            <a:off x="1982273" y="2927346"/>
            <a:ext cx="7673905" cy="12217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b</a:t>
            </a:r>
            <a:r>
              <a:rPr sz="2400" lang="en-US">
                <a:solidFill>
                  <a:srgbClr val="FFFFFF"/>
                </a:solidFill>
                <a:latin typeface="等线"/>
              </a:rPr>
              <a:t>ah </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k</a:t>
            </a:r>
            <a:r>
              <a:rPr sz="2400" lang="en-US">
                <a:solidFill>
                  <a:srgbClr val="FFFFFF"/>
                </a:solidFill>
                <a:latin typeface="等线"/>
              </a:rPr>
              <a:t>o</a:t>
            </a:r>
            <a:r>
              <a:rPr sz="2400" lang="en-US">
                <a:solidFill>
                  <a:srgbClr val="FFFFFF"/>
                </a:solidFill>
                <a:latin typeface="等线"/>
              </a:rPr>
              <a:t>l</a:t>
            </a:r>
            <a:r>
              <a:rPr sz="2400" lang="en-US">
                <a:solidFill>
                  <a:srgbClr val="FFFFFF"/>
                </a:solidFill>
                <a:latin typeface="等线"/>
              </a:rPr>
              <a:t>o</a:t>
            </a:r>
            <a:r>
              <a:rPr sz="2400" lang="en-US">
                <a:solidFill>
                  <a:srgbClr val="FFFFFF"/>
                </a:solidFill>
                <a:latin typeface="等线"/>
              </a:rPr>
              <a:t>m</a:t>
            </a:r>
            <a:r>
              <a:rPr sz="2400" lang="en-US">
                <a:solidFill>
                  <a:srgbClr val="FFFFFF"/>
                </a:solidFill>
                <a:latin typeface="等线"/>
              </a:rPr>
              <a:t> </a:t>
            </a:r>
            <a:r>
              <a:rPr sz="2400" lang="en-US">
                <a:solidFill>
                  <a:srgbClr val="FFFFFF"/>
                </a:solidFill>
                <a:latin typeface="等线"/>
              </a:rPr>
              <a:t>s</a:t>
            </a:r>
            <a:r>
              <a:rPr sz="2400" lang="en-US">
                <a:solidFill>
                  <a:srgbClr val="FFFFFF"/>
                </a:solidFill>
                <a:latin typeface="等线"/>
              </a:rPr>
              <a:t>e</a:t>
            </a:r>
            <a:r>
              <a:rPr sz="2400" lang="en-US">
                <a:solidFill>
                  <a:srgbClr val="FFFFFF"/>
                </a:solidFill>
                <a:latin typeface="等线"/>
              </a:rPr>
              <a:t>s</a:t>
            </a:r>
            <a:r>
              <a:rPr sz="2400" lang="en-US">
                <a:solidFill>
                  <a:srgbClr val="FFFFFF"/>
                </a:solidFill>
                <a:latin typeface="等线"/>
              </a:rPr>
              <a:t>u</a:t>
            </a:r>
            <a:r>
              <a:rPr sz="2400" lang="en-US">
                <a:solidFill>
                  <a:srgbClr val="FFFFFF"/>
                </a:solidFill>
                <a:latin typeface="等线"/>
              </a:rPr>
              <a:t>ai </a:t>
            </a:r>
            <a:r>
              <a:rPr sz="2400" lang="en-US">
                <a:solidFill>
                  <a:srgbClr val="FFFFFF"/>
                </a:solidFill>
                <a:latin typeface="等线"/>
              </a:rPr>
              <a:t>u</a:t>
            </a:r>
            <a:r>
              <a:rPr sz="2400" lang="en-US">
                <a:solidFill>
                  <a:srgbClr val="FFFFFF"/>
                </a:solidFill>
                <a:latin typeface="等线"/>
              </a:rPr>
              <a:t>r</a:t>
            </a:r>
            <a:r>
              <a:rPr sz="2400" lang="en-US">
                <a:solidFill>
                  <a:srgbClr val="FFFFFF"/>
                </a:solidFill>
                <a:latin typeface="等线"/>
              </a:rPr>
              <a:t>u</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s</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p</a:t>
            </a:r>
            <a:r>
              <a:rPr sz="2400" lang="en-US">
                <a:solidFill>
                  <a:srgbClr val="FFFFFF"/>
                </a:solidFill>
                <a:latin typeface="等线"/>
              </a:rPr>
              <a:t>e</a:t>
            </a:r>
            <a:r>
              <a:rPr sz="2400" lang="en-US">
                <a:solidFill>
                  <a:srgbClr val="FFFFFF"/>
                </a:solidFill>
                <a:latin typeface="等线"/>
              </a:rPr>
              <a:t>r</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h</a:t>
            </a:r>
            <a:r>
              <a:rPr sz="2400" lang="en-US">
                <a:solidFill>
                  <a:srgbClr val="FFFFFF"/>
                </a:solidFill>
                <a:latin typeface="等线"/>
              </a:rPr>
              <a:t>:</a:t>
            </a:r>
            <a:endParaRPr sz="2800" lang="in-ID">
              <a:solidFill>
                <a:srgbClr val="000000"/>
              </a:solidFill>
            </a:endParaRPr>
          </a:p>
          <a:p>
            <a:pPr indent="-457200" marL="457200">
              <a:buFont typeface="Arial"/>
              <a:buChar char="•"/>
            </a:pPr>
            <a:endParaRPr sz="2800" lang="in-ID">
              <a:solidFill>
                <a:srgbClr val="000000"/>
              </a:solidFill>
            </a:endParaRPr>
          </a:p>
        </p:txBody>
      </p:sp>
      <p:pic>
        <p:nvPicPr>
          <p:cNvPr id="2097189" name=""/>
          <p:cNvPicPr>
            <a:picLocks/>
          </p:cNvPicPr>
          <p:nvPr/>
        </p:nvPicPr>
        <p:blipFill>
          <a:blip xmlns:r="http://schemas.openxmlformats.org/officeDocument/2006/relationships" r:embed="rId2"/>
          <a:stretch>
            <a:fillRect/>
          </a:stretch>
        </p:blipFill>
        <p:spPr>
          <a:xfrm rot="0">
            <a:off x="1862021" y="3833627"/>
            <a:ext cx="7914409" cy="2078181"/>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46" name=""/>
        <p:cNvGrpSpPr/>
        <p:nvPr/>
      </p:nvGrpSpPr>
      <p:grpSpPr>
        <a:xfrm>
          <a:off x="0" y="0"/>
          <a:ext cx="0" cy="0"/>
          <a:chOff x="0" y="0"/>
          <a:chExt cx="0" cy="0"/>
        </a:xfrm>
      </p:grpSpPr>
      <p:sp>
        <p:nvSpPr>
          <p:cNvPr id="1049181" name=""/>
          <p:cNvSpPr txBox="1"/>
          <p:nvPr/>
        </p:nvSpPr>
        <p:spPr>
          <a:xfrm>
            <a:off x="1982273" y="421583"/>
            <a:ext cx="7673905" cy="802639"/>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b</a:t>
            </a:r>
            <a:r>
              <a:rPr sz="2400" lang="en-US">
                <a:solidFill>
                  <a:srgbClr val="FFFFFF"/>
                </a:solidFill>
                <a:latin typeface="等线"/>
              </a:rPr>
              <a:t>a</a:t>
            </a:r>
            <a:r>
              <a:rPr sz="2400" lang="en-US">
                <a:solidFill>
                  <a:srgbClr val="FFFFFF"/>
                </a:solidFill>
                <a:latin typeface="等线"/>
              </a:rPr>
              <a:t>h </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d</a:t>
            </a:r>
            <a:r>
              <a:rPr sz="2400" lang="en-US">
                <a:solidFill>
                  <a:srgbClr val="FFFFFF"/>
                </a:solidFill>
                <a:latin typeface="等线"/>
              </a:rPr>
              <a:t>e</a:t>
            </a:r>
            <a:r>
              <a:rPr sz="2400" lang="en-US">
                <a:solidFill>
                  <a:srgbClr val="FFFFFF"/>
                </a:solidFill>
                <a:latin typeface="等线"/>
              </a:rPr>
              <a:t>x</a:t>
            </a:r>
            <a:r>
              <a:rPr sz="2400" lang="en-US">
                <a:solidFill>
                  <a:srgbClr val="FFFFFF"/>
                </a:solidFill>
                <a:latin typeface="等线"/>
              </a:rPr>
              <a:t> </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s</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gunakan </a:t>
            </a:r>
            <a:r>
              <a:rPr sz="2400" lang="en-US">
                <a:solidFill>
                  <a:srgbClr val="FFFFFF"/>
                </a:solidFill>
                <a:latin typeface="等线"/>
              </a:rPr>
              <a:t>perintah </a:t>
            </a:r>
            <a:r>
              <a:rPr sz="2400" lang="en-US">
                <a:solidFill>
                  <a:srgbClr val="FFFFFF"/>
                </a:solidFill>
                <a:latin typeface="等线"/>
              </a:rPr>
              <a:t>CREATE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d</a:t>
            </a:r>
            <a:r>
              <a:rPr sz="2400" lang="en-US">
                <a:solidFill>
                  <a:srgbClr val="FFFFFF"/>
                </a:solidFill>
                <a:latin typeface="等线"/>
              </a:rPr>
              <a:t>e</a:t>
            </a:r>
            <a:r>
              <a:rPr sz="2400" lang="en-US">
                <a:solidFill>
                  <a:srgbClr val="FFFFFF"/>
                </a:solidFill>
                <a:latin typeface="等线"/>
              </a:rPr>
              <a:t>x</a:t>
            </a:r>
            <a:r>
              <a:rPr sz="2400" lang="en-US">
                <a:solidFill>
                  <a:srgbClr val="FFFFFF"/>
                </a:solidFill>
                <a:latin typeface="等线"/>
              </a:rPr>
              <a:t>.</a:t>
            </a:r>
            <a:endParaRPr sz="2800" lang="in-ID">
              <a:solidFill>
                <a:srgbClr val="000000"/>
              </a:solidFill>
            </a:endParaRPr>
          </a:p>
        </p:txBody>
      </p:sp>
      <p:pic>
        <p:nvPicPr>
          <p:cNvPr id="2097190" name=""/>
          <p:cNvPicPr>
            <a:picLocks/>
          </p:cNvPicPr>
          <p:nvPr/>
        </p:nvPicPr>
        <p:blipFill>
          <a:blip xmlns:r="http://schemas.openxmlformats.org/officeDocument/2006/relationships" r:embed="rId1"/>
          <a:stretch>
            <a:fillRect/>
          </a:stretch>
        </p:blipFill>
        <p:spPr>
          <a:xfrm rot="0">
            <a:off x="1854323" y="1224221"/>
            <a:ext cx="7929803" cy="1730872"/>
          </a:xfrm>
          <a:prstGeom prst="rect"/>
        </p:spPr>
      </p:pic>
      <p:sp>
        <p:nvSpPr>
          <p:cNvPr id="1049182" name=""/>
          <p:cNvSpPr txBox="1"/>
          <p:nvPr/>
        </p:nvSpPr>
        <p:spPr>
          <a:xfrm>
            <a:off x="1854322" y="3428999"/>
            <a:ext cx="7673905" cy="802639"/>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J</a:t>
            </a:r>
            <a:r>
              <a:rPr sz="2400" lang="en-US">
                <a:solidFill>
                  <a:srgbClr val="FFFFFF"/>
                </a:solidFill>
                <a:latin typeface="等线"/>
              </a:rPr>
              <a:t>i</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m</a:t>
            </a:r>
            <a:r>
              <a:rPr sz="2400" lang="en-US">
                <a:solidFill>
                  <a:srgbClr val="FFFFFF"/>
                </a:solidFill>
                <a:latin typeface="等线"/>
              </a:rPr>
              <a:t>p</a:t>
            </a:r>
            <a:r>
              <a:rPr sz="2400" lang="en-US">
                <a:solidFill>
                  <a:srgbClr val="FFFFFF"/>
                </a:solidFill>
                <a:latin typeface="等线"/>
              </a:rPr>
              <a:t>i</a:t>
            </a:r>
            <a:r>
              <a:rPr sz="2400" lang="en-US">
                <a:solidFill>
                  <a:srgbClr val="FFFFFF"/>
                </a:solidFill>
                <a:latin typeface="等线"/>
              </a:rPr>
              <a:t>l</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d</a:t>
            </a:r>
            <a:r>
              <a:rPr sz="2400" lang="en-US">
                <a:solidFill>
                  <a:srgbClr val="FFFFFF"/>
                </a:solidFill>
                <a:latin typeface="等线"/>
              </a:rPr>
              <a:t>e</a:t>
            </a:r>
            <a:r>
              <a:rPr sz="2400" lang="en-US">
                <a:solidFill>
                  <a:srgbClr val="FFFFFF"/>
                </a:solidFill>
                <a:latin typeface="等线"/>
              </a:rPr>
              <a:t>x</a:t>
            </a:r>
            <a:r>
              <a:rPr sz="2400" lang="en-US">
                <a:solidFill>
                  <a:srgbClr val="FFFFFF"/>
                </a:solidFill>
                <a:latin typeface="等线"/>
              </a:rPr>
              <a:t> </a:t>
            </a:r>
            <a:r>
              <a:rPr sz="2400" lang="en-US">
                <a:solidFill>
                  <a:srgbClr val="FFFFFF"/>
                </a:solidFill>
                <a:latin typeface="等线"/>
              </a:rPr>
              <a:t>y</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 </a:t>
            </a:r>
            <a:r>
              <a:rPr sz="2400" lang="en-US">
                <a:solidFill>
                  <a:srgbClr val="FFFFFF"/>
                </a:solidFill>
                <a:latin typeface="等线"/>
              </a:rPr>
              <a:t>sudah </a:t>
            </a:r>
            <a:r>
              <a:rPr sz="2400" lang="en-US">
                <a:solidFill>
                  <a:srgbClr val="FFFFFF"/>
                </a:solidFill>
                <a:latin typeface="等线"/>
              </a:rPr>
              <a:t>d</a:t>
            </a:r>
            <a:r>
              <a:rPr sz="2400" lang="en-US">
                <a:solidFill>
                  <a:srgbClr val="FFFFFF"/>
                </a:solidFill>
                <a:latin typeface="等线"/>
              </a:rPr>
              <a:t>i</a:t>
            </a:r>
            <a:r>
              <a:rPr sz="2400" lang="en-US">
                <a:solidFill>
                  <a:srgbClr val="FFFFFF"/>
                </a:solidFill>
                <a:latin typeface="等线"/>
              </a:rPr>
              <a:t>b</a:t>
            </a:r>
            <a:r>
              <a:rPr sz="2400" lang="en-US">
                <a:solidFill>
                  <a:srgbClr val="FFFFFF"/>
                </a:solidFill>
                <a:latin typeface="等线"/>
              </a:rPr>
              <a:t>u</a:t>
            </a:r>
            <a:r>
              <a:rPr sz="2400" lang="en-US">
                <a:solidFill>
                  <a:srgbClr val="FFFFFF"/>
                </a:solidFill>
                <a:latin typeface="等线"/>
              </a:rPr>
              <a:t>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l</a:t>
            </a:r>
            <a:r>
              <a:rPr sz="2400" lang="en-US">
                <a:solidFill>
                  <a:srgbClr val="FFFFFF"/>
                </a:solidFill>
                <a:latin typeface="等线"/>
              </a:rPr>
              <a:t>a</a:t>
            </a:r>
            <a:r>
              <a:rPr sz="2400" lang="en-US">
                <a:solidFill>
                  <a:srgbClr val="FFFFFF"/>
                </a:solidFill>
                <a:latin typeface="等线"/>
              </a:rPr>
              <a:t>h</a:t>
            </a:r>
            <a:r>
              <a:rPr sz="2400" lang="en-US">
                <a:solidFill>
                  <a:srgbClr val="FFFFFF"/>
                </a:solidFill>
                <a:latin typeface="等线"/>
              </a:rPr>
              <a:t> </a:t>
            </a:r>
            <a:r>
              <a:rPr sz="2400" lang="en-US">
                <a:solidFill>
                  <a:srgbClr val="FFFFFF"/>
                </a:solidFill>
                <a:latin typeface="等线"/>
              </a:rPr>
              <a:t>p</a:t>
            </a:r>
            <a:r>
              <a:rPr sz="2400" lang="en-US">
                <a:solidFill>
                  <a:srgbClr val="FFFFFF"/>
                </a:solidFill>
                <a:latin typeface="等线"/>
              </a:rPr>
              <a:t>e</a:t>
            </a:r>
            <a:r>
              <a:rPr sz="2400" lang="en-US">
                <a:solidFill>
                  <a:srgbClr val="FFFFFF"/>
                </a:solidFill>
                <a:latin typeface="等线"/>
              </a:rPr>
              <a:t>r</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t</a:t>
            </a:r>
            <a:r>
              <a:rPr sz="2400" lang="en-US">
                <a:solidFill>
                  <a:srgbClr val="FFFFFF"/>
                </a:solidFill>
                <a:latin typeface="等线"/>
              </a:rPr>
              <a:t>a</a:t>
            </a:r>
            <a:r>
              <a:rPr sz="2400" lang="en-US">
                <a:solidFill>
                  <a:srgbClr val="FFFFFF"/>
                </a:solidFill>
                <a:latin typeface="等线"/>
              </a:rPr>
              <a:t>h</a:t>
            </a:r>
            <a:r>
              <a:rPr sz="2400" lang="en-US">
                <a:solidFill>
                  <a:srgbClr val="FFFFFF"/>
                </a:solidFill>
                <a:latin typeface="等线"/>
              </a:rPr>
              <a:t> </a:t>
            </a:r>
            <a:r>
              <a:rPr sz="2400" lang="en-US">
                <a:solidFill>
                  <a:srgbClr val="FFFFFF"/>
                </a:solidFill>
                <a:latin typeface="等线"/>
              </a:rPr>
              <a:t>:</a:t>
            </a:r>
            <a:endParaRPr sz="2800" lang="in-ID">
              <a:solidFill>
                <a:srgbClr val="000000"/>
              </a:solidFill>
            </a:endParaRPr>
          </a:p>
        </p:txBody>
      </p:sp>
      <p:pic>
        <p:nvPicPr>
          <p:cNvPr id="2097191" name=""/>
          <p:cNvPicPr>
            <a:picLocks/>
          </p:cNvPicPr>
          <p:nvPr/>
        </p:nvPicPr>
        <p:blipFill>
          <a:blip xmlns:r="http://schemas.openxmlformats.org/officeDocument/2006/relationships" r:embed="rId2"/>
          <a:stretch>
            <a:fillRect/>
          </a:stretch>
        </p:blipFill>
        <p:spPr>
          <a:xfrm rot="0">
            <a:off x="1629146" y="4231638"/>
            <a:ext cx="8933709" cy="1488951"/>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8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1760" y="1628335"/>
            <a:ext cx="3698240"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7"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2143760" y="2341880"/>
            <a:ext cx="2174240" cy="2174240"/>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833873" y="3243260"/>
            <a:ext cx="2911724" cy="447040"/>
          </a:xfrm>
          <a:prstGeom prst="rect"/>
          <a:noFill/>
        </p:spPr>
        <p:txBody>
          <a:bodyPr rtlCol="0" wrap="square">
            <a:spAutoFit/>
          </a:bodyPr>
          <a:p>
            <a:pPr algn="ctr"/>
            <a:r>
              <a:rPr altLang="zh-CN" dirty="0" sz="2400" lang="en-US" err="1">
                <a:solidFill>
                  <a:srgbClr val="0B364C"/>
                </a:solidFill>
                <a:latin typeface="微软雅黑" panose="020B0503020204020204" pitchFamily="34" charset="-122"/>
                <a:ea typeface="微软雅黑" panose="020B0503020204020204" pitchFamily="34" charset="-122"/>
              </a:rPr>
              <a:t>D</a:t>
            </a:r>
            <a:r>
              <a:rPr altLang="zh-CN" dirty="0" sz="2400" lang="en-US" err="1">
                <a:solidFill>
                  <a:srgbClr val="0B364C"/>
                </a:solidFill>
                <a:latin typeface="微软雅黑" panose="020B0503020204020204" pitchFamily="34" charset="-122"/>
                <a:ea typeface="微软雅黑" panose="020B0503020204020204" pitchFamily="34" charset="-122"/>
              </a:rPr>
              <a:t>a</a:t>
            </a:r>
            <a:r>
              <a:rPr altLang="zh-CN" dirty="0" sz="2400" lang="en-US" err="1">
                <a:solidFill>
                  <a:srgbClr val="0B364C"/>
                </a:solidFill>
                <a:latin typeface="微软雅黑" panose="020B0503020204020204" pitchFamily="34" charset="-122"/>
                <a:ea typeface="微软雅黑" panose="020B0503020204020204" pitchFamily="34" charset="-122"/>
              </a:rPr>
              <a:t>f</a:t>
            </a:r>
            <a:r>
              <a:rPr altLang="zh-CN" dirty="0" sz="2400" lang="en-US" err="1">
                <a:solidFill>
                  <a:srgbClr val="0B364C"/>
                </a:solidFill>
                <a:latin typeface="微软雅黑" panose="020B0503020204020204" pitchFamily="34" charset="-122"/>
                <a:ea typeface="微软雅黑" panose="020B0503020204020204" pitchFamily="34" charset="-122"/>
              </a:rPr>
              <a:t>t</a:t>
            </a:r>
            <a:r>
              <a:rPr altLang="zh-CN" dirty="0" sz="2400" lang="en-US" err="1">
                <a:solidFill>
                  <a:srgbClr val="0B364C"/>
                </a:solidFill>
                <a:latin typeface="微软雅黑" panose="020B0503020204020204" pitchFamily="34" charset="-122"/>
                <a:ea typeface="微软雅黑" panose="020B0503020204020204" pitchFamily="34" charset="-122"/>
              </a:rPr>
              <a:t>a</a:t>
            </a:r>
            <a:r>
              <a:rPr altLang="zh-CN" dirty="0" sz="2400" lang="en-US" err="1">
                <a:solidFill>
                  <a:srgbClr val="0B364C"/>
                </a:solidFill>
                <a:latin typeface="微软雅黑" panose="020B0503020204020204" pitchFamily="34" charset="-122"/>
                <a:ea typeface="微软雅黑" panose="020B0503020204020204" pitchFamily="34" charset="-122"/>
              </a:rPr>
              <a:t>r</a:t>
            </a:r>
            <a:r>
              <a:rPr altLang="zh-CN" dirty="0" sz="2400" lang="en-US" err="1">
                <a:solidFill>
                  <a:srgbClr val="0B364C"/>
                </a:solidFill>
                <a:latin typeface="微软雅黑" panose="020B0503020204020204" pitchFamily="34" charset="-122"/>
                <a:ea typeface="微软雅黑" panose="020B0503020204020204" pitchFamily="34" charset="-122"/>
              </a:rPr>
              <a:t> </a:t>
            </a:r>
            <a:r>
              <a:rPr altLang="zh-CN" dirty="0" sz="2400" lang="en-US" err="1">
                <a:solidFill>
                  <a:srgbClr val="0B364C"/>
                </a:solidFill>
                <a:latin typeface="微软雅黑" panose="020B0503020204020204" pitchFamily="34" charset="-122"/>
                <a:ea typeface="微软雅黑" panose="020B0503020204020204" pitchFamily="34" charset="-122"/>
              </a:rPr>
              <a:t>I</a:t>
            </a:r>
            <a:r>
              <a:rPr altLang="zh-CN" dirty="0" sz="2400" lang="en-US" err="1">
                <a:solidFill>
                  <a:srgbClr val="0B364C"/>
                </a:solidFill>
                <a:latin typeface="微软雅黑" panose="020B0503020204020204" pitchFamily="34" charset="-122"/>
                <a:ea typeface="微软雅黑" panose="020B0503020204020204" pitchFamily="34" charset="-122"/>
              </a:rPr>
              <a:t>s</a:t>
            </a:r>
            <a:r>
              <a:rPr altLang="zh-CN" dirty="0" sz="2400" lang="en-US" err="1">
                <a:solidFill>
                  <a:srgbClr val="0B364C"/>
                </a:solidFill>
                <a:latin typeface="微软雅黑" panose="020B0503020204020204" pitchFamily="34" charset="-122"/>
                <a:ea typeface="微软雅黑" panose="020B0503020204020204" pitchFamily="34" charset="-122"/>
              </a:rPr>
              <a:t>i</a:t>
            </a:r>
            <a:endParaRPr altLang="zh-CN" dirty="0" sz="2400" lang="en-US">
              <a:solidFill>
                <a:srgbClr val="0B364C"/>
              </a:solidFill>
              <a:latin typeface="微软雅黑" panose="020B0503020204020204" pitchFamily="34" charset="-122"/>
              <a:ea typeface="微软雅黑" panose="020B0503020204020204" pitchFamily="34" charset="-122"/>
            </a:endParaRPr>
          </a:p>
        </p:txBody>
      </p:sp>
      <p:sp>
        <p:nvSpPr>
          <p:cNvPr id="104858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557736" y="1628335"/>
            <a:ext cx="2327691" cy="358140"/>
          </a:xfrm>
          <a:prstGeom prst="rect"/>
          <a:noFill/>
        </p:spPr>
        <p:txBody>
          <a:bodyPr rtlCol="0" wrap="none">
            <a:spAutoFit/>
          </a:bodyPr>
          <a:p>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j</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s</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an </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t</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b</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s</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endParaRPr altLang="zh-CN" dirty="0" lang="de-DE">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59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715181" y="1488619"/>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7021105" y="3287710"/>
            <a:ext cx="2162591" cy="358141"/>
          </a:xfrm>
          <a:prstGeom prst="rect"/>
          <a:noFill/>
        </p:spPr>
        <p:txBody>
          <a:bodyPr rtlCol="0" wrap="none">
            <a:spAutoFit/>
          </a:bodyPr>
          <a:p>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s</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r</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 </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unaan </a:t>
            </a:r>
            <a:endParaRPr altLang="zh-CN" dirty="0" lang="de-DE">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59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275391" y="3095940"/>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938555" y="4679753"/>
            <a:ext cx="2799079" cy="358140"/>
          </a:xfrm>
          <a:prstGeom prst="rect"/>
          <a:noFill/>
        </p:spPr>
        <p:txBody>
          <a:bodyPr rtlCol="0" wrap="none">
            <a:spAutoFit/>
          </a:bodyPr>
          <a:p>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t</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 </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Definition </a:t>
            </a:r>
            <a:r>
              <a:rPr altLang="zh-CN" dirty="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Language </a:t>
            </a:r>
            <a:endParaRPr altLang="zh-CN" dirty="0" lang="de-DE">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59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176917" y="4487984"/>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35" name=""/>
        <p:cNvGrpSpPr/>
        <p:nvPr/>
      </p:nvGrpSpPr>
      <p:grpSpPr>
        <a:xfrm>
          <a:off x="0" y="0"/>
          <a:ext cx="0" cy="0"/>
          <a:chOff x="0" y="0"/>
          <a:chExt cx="0" cy="0"/>
        </a:xfrm>
      </p:grpSpPr>
      <p:sp>
        <p:nvSpPr>
          <p:cNvPr id="1049183" name=""/>
          <p:cNvSpPr txBox="1"/>
          <p:nvPr/>
        </p:nvSpPr>
        <p:spPr>
          <a:xfrm>
            <a:off x="1982273" y="421583"/>
            <a:ext cx="7673905" cy="802639"/>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indent="-457200" marL="457200">
              <a:buFont typeface="Arial"/>
              <a:buChar char="•"/>
            </a:pPr>
            <a:r>
              <a:rPr sz="2400" lang="en-US">
                <a:solidFill>
                  <a:srgbClr val="FFFFFF"/>
                </a:solidFill>
                <a:latin typeface="等线"/>
              </a:rPr>
              <a:t>D</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b</a:t>
            </a:r>
            <a:r>
              <a:rPr sz="2400" lang="en-US">
                <a:solidFill>
                  <a:srgbClr val="FFFFFF"/>
                </a:solidFill>
                <a:latin typeface="等线"/>
              </a:rPr>
              <a:t>i</a:t>
            </a:r>
            <a:r>
              <a:rPr sz="2400" lang="en-US">
                <a:solidFill>
                  <a:srgbClr val="FFFFFF"/>
                </a:solidFill>
                <a:latin typeface="等线"/>
              </a:rPr>
              <a:t>l</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p</a:t>
            </a:r>
            <a:r>
              <a:rPr sz="2400" lang="en-US">
                <a:solidFill>
                  <a:srgbClr val="FFFFFF"/>
                </a:solidFill>
                <a:latin typeface="等线"/>
              </a:rPr>
              <a:t>e</a:t>
            </a:r>
            <a:r>
              <a:rPr sz="2400" lang="en-US">
                <a:solidFill>
                  <a:srgbClr val="FFFFFF"/>
                </a:solidFill>
                <a:latin typeface="等线"/>
              </a:rPr>
              <a:t>r</a:t>
            </a:r>
            <a:r>
              <a:rPr sz="2400" lang="en-US">
                <a:solidFill>
                  <a:srgbClr val="FFFFFF"/>
                </a:solidFill>
                <a:latin typeface="等线"/>
              </a:rPr>
              <a:t>l</a:t>
            </a:r>
            <a:r>
              <a:rPr sz="2400" lang="en-US">
                <a:solidFill>
                  <a:srgbClr val="FFFFFF"/>
                </a:solidFill>
                <a:latin typeface="等线"/>
              </a:rPr>
              <a:t>u</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h</a:t>
            </a:r>
            <a:r>
              <a:rPr sz="2400" lang="en-US">
                <a:solidFill>
                  <a:srgbClr val="FFFFFF"/>
                </a:solidFill>
                <a:latin typeface="等线"/>
              </a:rPr>
              <a:t>a</a:t>
            </a:r>
            <a:r>
              <a:rPr sz="2400" lang="en-US">
                <a:solidFill>
                  <a:srgbClr val="FFFFFF"/>
                </a:solidFill>
                <a:latin typeface="等线"/>
              </a:rPr>
              <a:t>p</a:t>
            </a:r>
            <a:r>
              <a:rPr sz="2400" lang="en-US">
                <a:solidFill>
                  <a:srgbClr val="FFFFFF"/>
                </a:solidFill>
                <a:latin typeface="等线"/>
              </a:rPr>
              <a:t>u</a:t>
            </a:r>
            <a:r>
              <a:rPr sz="2400" lang="en-US">
                <a:solidFill>
                  <a:srgbClr val="FFFFFF"/>
                </a:solidFill>
                <a:latin typeface="等线"/>
              </a:rPr>
              <a:t>s</a:t>
            </a:r>
            <a:r>
              <a:rPr sz="2400" lang="en-US">
                <a:solidFill>
                  <a:srgbClr val="FFFFFF"/>
                </a:solidFill>
                <a:latin typeface="等线"/>
              </a:rPr>
              <a:t> </a:t>
            </a:r>
            <a:r>
              <a:rPr sz="2400" lang="en-US">
                <a:solidFill>
                  <a:srgbClr val="FFFFFF"/>
                </a:solidFill>
                <a:latin typeface="等线"/>
              </a:rPr>
              <a:t>I</a:t>
            </a:r>
            <a:r>
              <a:rPr sz="2400" lang="en-US">
                <a:solidFill>
                  <a:srgbClr val="FFFFFF"/>
                </a:solidFill>
                <a:latin typeface="等线"/>
              </a:rPr>
              <a:t>n</a:t>
            </a:r>
            <a:r>
              <a:rPr sz="2400" lang="en-US">
                <a:solidFill>
                  <a:srgbClr val="FFFFFF"/>
                </a:solidFill>
                <a:latin typeface="等线"/>
              </a:rPr>
              <a:t>d</a:t>
            </a:r>
            <a:r>
              <a:rPr sz="2400" lang="en-US">
                <a:solidFill>
                  <a:srgbClr val="FFFFFF"/>
                </a:solidFill>
                <a:latin typeface="等线"/>
              </a:rPr>
              <a:t>e</a:t>
            </a:r>
            <a:r>
              <a:rPr sz="2400" lang="en-US">
                <a:solidFill>
                  <a:srgbClr val="FFFFFF"/>
                </a:solidFill>
                <a:latin typeface="等线"/>
              </a:rPr>
              <a:t>x</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 </a:t>
            </a:r>
            <a:r>
              <a:rPr sz="2400" lang="en-US">
                <a:solidFill>
                  <a:srgbClr val="FFFFFF"/>
                </a:solidFill>
                <a:latin typeface="等线"/>
              </a:rPr>
              <a:t> </a:t>
            </a:r>
            <a:r>
              <a:rPr sz="2400" lang="en-US">
                <a:solidFill>
                  <a:srgbClr val="FFFFFF"/>
                </a:solidFill>
                <a:latin typeface="等线"/>
              </a:rPr>
              <a:t>m</a:t>
            </a:r>
            <a:r>
              <a:rPr sz="2400" lang="en-US">
                <a:solidFill>
                  <a:srgbClr val="FFFFFF"/>
                </a:solidFill>
                <a:latin typeface="等线"/>
              </a:rPr>
              <a:t>e</a:t>
            </a:r>
            <a:r>
              <a:rPr sz="2400" lang="en-US">
                <a:solidFill>
                  <a:srgbClr val="FFFFFF"/>
                </a:solidFill>
                <a:latin typeface="等线"/>
              </a:rPr>
              <a:t>n</a:t>
            </a:r>
            <a:r>
              <a:rPr sz="2400" lang="en-US">
                <a:solidFill>
                  <a:srgbClr val="FFFFFF"/>
                </a:solidFill>
                <a:latin typeface="等线"/>
              </a:rPr>
              <a:t>g</a:t>
            </a:r>
            <a:r>
              <a:rPr sz="2400" lang="en-US">
                <a:solidFill>
                  <a:srgbClr val="FFFFFF"/>
                </a:solidFill>
                <a:latin typeface="等线"/>
              </a:rPr>
              <a:t>g</a:t>
            </a:r>
            <a:r>
              <a:rPr sz="2400" lang="en-US">
                <a:solidFill>
                  <a:srgbClr val="FFFFFF"/>
                </a:solidFill>
                <a:latin typeface="等线"/>
              </a:rPr>
              <a:t>u</a:t>
            </a:r>
            <a:r>
              <a:rPr sz="2400" lang="en-US">
                <a:solidFill>
                  <a:srgbClr val="FFFFFF"/>
                </a:solidFill>
                <a:latin typeface="等线"/>
              </a:rPr>
              <a:t>n</a:t>
            </a:r>
            <a:r>
              <a:rPr sz="2400" lang="en-US">
                <a:solidFill>
                  <a:srgbClr val="FFFFFF"/>
                </a:solidFill>
                <a:latin typeface="等线"/>
              </a:rPr>
              <a:t>a</a:t>
            </a:r>
            <a:r>
              <a:rPr sz="2400" lang="en-US">
                <a:solidFill>
                  <a:srgbClr val="FFFFFF"/>
                </a:solidFill>
                <a:latin typeface="等线"/>
              </a:rPr>
              <a:t>k</a:t>
            </a:r>
            <a:r>
              <a:rPr sz="2400" lang="en-US">
                <a:solidFill>
                  <a:srgbClr val="FFFFFF"/>
                </a:solidFill>
                <a:latin typeface="等线"/>
              </a:rPr>
              <a:t>a</a:t>
            </a:r>
            <a:r>
              <a:rPr sz="2400" lang="en-US">
                <a:solidFill>
                  <a:srgbClr val="FFFFFF"/>
                </a:solidFill>
                <a:latin typeface="等线"/>
              </a:rPr>
              <a:t>n</a:t>
            </a:r>
            <a:r>
              <a:rPr sz="2400" lang="en-US">
                <a:solidFill>
                  <a:srgbClr val="FFFFFF"/>
                </a:solidFill>
                <a:latin typeface="等线"/>
              </a:rPr>
              <a:t> </a:t>
            </a:r>
            <a:r>
              <a:rPr sz="2400" lang="en-US">
                <a:solidFill>
                  <a:srgbClr val="FFFFFF"/>
                </a:solidFill>
                <a:latin typeface="等线"/>
              </a:rPr>
              <a:t>perintah</a:t>
            </a:r>
            <a:r>
              <a:rPr sz="2400" lang="en-US">
                <a:solidFill>
                  <a:srgbClr val="FFFFFF"/>
                </a:solidFill>
                <a:latin typeface="等线"/>
              </a:rPr>
              <a:t>:</a:t>
            </a:r>
            <a:endParaRPr sz="2800" lang="in-ID">
              <a:solidFill>
                <a:srgbClr val="000000"/>
              </a:solidFill>
            </a:endParaRPr>
          </a:p>
        </p:txBody>
      </p:sp>
      <p:pic>
        <p:nvPicPr>
          <p:cNvPr id="2097192" name=""/>
          <p:cNvPicPr>
            <a:picLocks/>
          </p:cNvPicPr>
          <p:nvPr/>
        </p:nvPicPr>
        <p:blipFill>
          <a:blip xmlns:r="http://schemas.openxmlformats.org/officeDocument/2006/relationships" r:embed="rId1"/>
          <a:stretch>
            <a:fillRect/>
          </a:stretch>
        </p:blipFill>
        <p:spPr>
          <a:xfrm rot="0">
            <a:off x="1789918" y="1298863"/>
            <a:ext cx="7135091" cy="2130136"/>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88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430991" y="-733416"/>
            <a:ext cx="8372791" cy="815339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883" name="Flying impression design ——飞印象设计是一家专业的广告设计制作工作室，专注于平面、OFFICE、摄影等业务，工作室成立于2016年，拥有高水平的设计团队，已经立足于市场，今后将输出更多精致作品。"/>
          <p:cNvSpPr txBox="1"/>
          <p:nvPr>
            <p:custDataLst>
              <p:tags r:id="rId1"/>
            </p:custDataLst>
          </p:nvPr>
        </p:nvSpPr>
        <p:spPr>
          <a:xfrm>
            <a:off x="929443" y="3636466"/>
            <a:ext cx="4034918" cy="502921"/>
          </a:xfrm>
          <a:prstGeom prst="rect"/>
          <a:noFill/>
        </p:spPr>
        <p:txBody>
          <a:bodyPr rtlCol="0" wrap="square">
            <a:spAutoFit/>
          </a:bodyPr>
          <a:p>
            <a:pPr algn="l" defTabSz="914400" eaLnBrk="1" fontAlgn="auto" hangingPunct="1" indent="0" latinLnBrk="0" lvl="0" marL="0" marR="0" rtl="0">
              <a:lnSpc>
                <a:spcPct val="120000"/>
              </a:lnSpc>
              <a:spcBef>
                <a:spcPts val="0"/>
              </a:spcBef>
              <a:spcAft>
                <a:spcPts val="0"/>
              </a:spcAft>
              <a:buClrTx/>
              <a:buSzTx/>
              <a:buFontTx/>
              <a:buNone/>
            </a:pPr>
            <a:r>
              <a:rPr altLang="zh-CN" baseline="0" b="0" cap="none" dirty="0" sz="800" i="0" kern="1200" kumimoji="0" lang="de-DE" noProof="0" normalizeH="0" spc="0" strike="noStrike" u="none">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Vielen Dank für das Herunterladen von Unterstützung für Panzhihua City, Provinz Sichuan, Flying Impression Design, konzentrieren wir uns auf alle Arten von Grafik-Design.</a:t>
            </a:r>
            <a:endParaRPr altLang="zh-CN" baseline="0" b="0" cap="none" dirty="0" sz="800" i="0" kern="1200" kumimoji="0" lang="de-DE" noProof="0" normalizeH="0" spc="0" strike="noStrike" u="none">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104888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090175" y="2047263"/>
            <a:ext cx="5834454" cy="891539"/>
          </a:xfrm>
          <a:prstGeom prst="rect"/>
          <a:noFill/>
        </p:spPr>
        <p:txBody>
          <a:bodyPr rtlCol="0" wrap="square">
            <a:spAutoFit/>
          </a:bodyPr>
          <a:p>
            <a:pPr lvl="0"/>
            <a:r>
              <a:rPr altLang="zh-CN" dirty="0" sz="5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Thanks </a:t>
            </a:r>
            <a:r>
              <a:rPr altLang="zh-CN" dirty="0" sz="5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Y</a:t>
            </a:r>
            <a:r>
              <a:rPr altLang="zh-CN" dirty="0" sz="5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o</a:t>
            </a:r>
            <a:r>
              <a:rPr altLang="zh-CN" dirty="0" sz="5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u</a:t>
            </a:r>
            <a:endParaRPr altLang="zh-CN" dirty="0" sz="32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grpSp>
        <p:nvGrpSpPr>
          <p:cNvPr id="80" name="组合 16"/>
          <p:cNvGrpSpPr/>
          <p:nvPr/>
        </p:nvGrpSpPr>
        <p:grpSpPr>
          <a:xfrm>
            <a:off x="929443" y="4240946"/>
            <a:ext cx="1201730" cy="313041"/>
            <a:chOff x="5495135" y="872654"/>
            <a:chExt cx="1201730" cy="313041"/>
          </a:xfrm>
        </p:grpSpPr>
        <p:sp>
          <p:nvSpPr>
            <p:cNvPr id="104888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88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88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423400" y="31477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0"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2712015" y="2177523"/>
            <a:ext cx="6216037" cy="701040"/>
          </a:xfrm>
          <a:prstGeom prst="rect"/>
          <a:noFill/>
        </p:spPr>
        <p:txBody>
          <a:bodyPr rtlCol="0" wrap="square">
            <a:spAutoFit/>
          </a:bodyPr>
          <a:p>
            <a:pPr algn="ct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P</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ITU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B</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E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P</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H</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G</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G</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UNAKAN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BASE </a:t>
            </a:r>
            <a:r>
              <a:rPr altLang="zh-CN" dirty="0" sz="2000" lang="en-US">
                <a:solidFill>
                  <a:schemeClr val="bg1">
                    <a:lumMod val="95000"/>
                  </a:schemeClr>
                </a:solidFill>
                <a:latin typeface="微软雅黑" panose="020B0503020204020204" pitchFamily="34" charset="-122"/>
                <a:ea typeface="微软雅黑" panose="020B0503020204020204" pitchFamily="34" charset="-122"/>
              </a:rPr>
              <a:t>?</a:t>
            </a:r>
            <a:endParaRPr altLang="zh-CN" dirty="0" sz="200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860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932696" y="3147768"/>
            <a:ext cx="7386810" cy="2468880"/>
          </a:xfrm>
          <a:prstGeom prst="rect"/>
          <a:noFill/>
        </p:spPr>
        <p:txBody>
          <a:bodyPr rtlCol="0" wrap="square">
            <a:spAutoFit/>
          </a:bodyPr>
          <a:p>
            <a:pPr algn="ct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Database atau basis data adalah kumpulan data yang terorganisir dan disimpan secara elektronik dalam sistem yang dapat diakses, dikelola, dan diperbarui.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Kebanyakan aplikasi yang dibuat digunkanakan  untuk menyimpan dan melihat data. Data adalah bagian terkecil yang digunakan sebagai penyusun informasi. Karena fungsi yang sangat penting dari data agar dapat digunakan sebagai sumber informasi yang benar. Maka perlu dibuat sebuah rumah data yang baik dan benar.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h</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g</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unakan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b</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endParaRPr altLang="zh-CN" dirty="0" sz="1800" lang="de-DE">
              <a:solidFill>
                <a:schemeClr val="bg1">
                  <a:lumMod val="95000"/>
                </a:schemeClr>
              </a:solidFill>
              <a:latin typeface="微软雅黑" panose="020B0503020204020204" pitchFamily="34" charset="-122"/>
              <a:ea typeface="微软雅黑" panose="020B0503020204020204" pitchFamily="34" charset="-122"/>
            </a:endParaRPr>
          </a:p>
          <a:p>
            <a:pPr algn="ctr">
              <a:lnSpc>
                <a:spcPct val="130000"/>
              </a:lnSpc>
            </a:pP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860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241658" y="1219977"/>
            <a:ext cx="2288054" cy="688341"/>
          </a:xfrm>
          <a:prstGeom prst="rect"/>
          <a:noFill/>
        </p:spPr>
        <p:txBody>
          <a:bodyPr rtlCol="0" wrap="none">
            <a:spAutoFit/>
          </a:bodyPr>
          <a:p>
            <a:pPr algn="ctr"/>
            <a:r>
              <a:rPr altLang="zh-CN" dirty="0" sz="4000" lang="de-DE">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Part  One</a:t>
            </a:r>
            <a:endParaRPr altLang="zh-CN" dirty="0" sz="4000" lang="de-DE">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3"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946262" y="269454"/>
            <a:ext cx="2797144" cy="447040"/>
          </a:xfrm>
          <a:prstGeom prst="rect"/>
          <a:noFill/>
        </p:spPr>
        <p:txBody>
          <a:bodyPr rtlCol="0" wrap="none">
            <a:spAutoFit/>
          </a:bodyPr>
          <a:p>
            <a:pPr algn="ct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s</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r</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 </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unaan </a:t>
            </a:r>
            <a:endPar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grpSp>
        <p:nvGrpSpPr>
          <p:cNvPr id="42" name="组合 9"/>
          <p:cNvGrpSpPr/>
          <p:nvPr/>
        </p:nvGrpSpPr>
        <p:grpSpPr>
          <a:xfrm>
            <a:off x="5495135" y="821854"/>
            <a:ext cx="1201730" cy="313041"/>
            <a:chOff x="5495135" y="872654"/>
            <a:chExt cx="1201730" cy="313041"/>
          </a:xfrm>
        </p:grpSpPr>
        <p:sp>
          <p:nvSpPr>
            <p:cNvPr id="104860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07" name="Flying impression design ——飞印象设计是一家专业的广告设计制作工作室，专注于平面、OFFICE、摄影等业务，工作室成立于2016年，拥有高水平的设计团队，已经立足于市场，今后将输出更多精致作品。"/>
          <p:cNvSpPr/>
          <p:nvPr/>
        </p:nvSpPr>
        <p:spPr>
          <a:xfrm rot="10808020" flipV="1">
            <a:off x="4717835" y="4626076"/>
            <a:ext cx="1097486" cy="1097486"/>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en-US">
                <a:solidFill>
                  <a:schemeClr val="tx1">
                    <a:lumMod val="65000"/>
                    <a:lumOff val="35000"/>
                  </a:schemeClr>
                </a:solidFill>
              </a:rPr>
              <a:t>4</a:t>
            </a:r>
            <a:endParaRPr altLang="en-US" lang="zh-CN">
              <a:solidFill>
                <a:schemeClr val="tx1">
                  <a:lumMod val="65000"/>
                  <a:lumOff val="35000"/>
                </a:schemeClr>
              </a:solidFill>
            </a:endParaRPr>
          </a:p>
        </p:txBody>
      </p:sp>
      <p:sp>
        <p:nvSpPr>
          <p:cNvPr id="104860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935267" y="4600764"/>
            <a:ext cx="2499104" cy="332741"/>
          </a:xfrm>
          <a:prstGeom prst="rect"/>
          <a:noFill/>
        </p:spPr>
        <p:txBody>
          <a:bodyPr rtlCol="0" wrap="square">
            <a:spAutoFit/>
          </a:bodyPr>
          <a:p>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h </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m</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at </a:t>
            </a:r>
            <a:endParaRPr altLang="zh-CN" dirty="0" sz="16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60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16999" y="4933505"/>
            <a:ext cx="2012040" cy="405130"/>
          </a:xfrm>
          <a:prstGeom prst="rect"/>
          <a:noFill/>
        </p:spPr>
        <p:txBody>
          <a:bodyPr rtlCol="0" wrap="square">
            <a:spAutoFit/>
          </a:bodyPr>
          <a:p>
            <a:pP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t>
            </a: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8610" name="Flying impression design ——飞印象设计是一家专业的广告设计制作工作室，专注于平面、OFFICE、摄影等业务，工作室成立于2016年，拥有高水平的设计团队，已经立足于市场，今后将输出更多精致作品。"/>
          <p:cNvSpPr/>
          <p:nvPr/>
        </p:nvSpPr>
        <p:spPr>
          <a:xfrm rot="10800000" flipV="1">
            <a:off x="309944" y="4384763"/>
            <a:ext cx="1097486" cy="1097486"/>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en-US">
                <a:solidFill>
                  <a:schemeClr val="tx1">
                    <a:lumMod val="65000"/>
                    <a:lumOff val="35000"/>
                  </a:schemeClr>
                </a:solidFill>
              </a:rPr>
              <a:t>2</a:t>
            </a:r>
            <a:endParaRPr altLang="en-US" lang="zh-CN">
              <a:solidFill>
                <a:schemeClr val="tx1">
                  <a:lumMod val="65000"/>
                  <a:lumOff val="35000"/>
                </a:schemeClr>
              </a:solidFill>
            </a:endParaRPr>
          </a:p>
        </p:txBody>
      </p:sp>
      <p:sp>
        <p:nvSpPr>
          <p:cNvPr id="1048611"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407430" y="4458427"/>
            <a:ext cx="2249886" cy="332741"/>
          </a:xfrm>
          <a:prstGeom prst="rect"/>
          <a:noFill/>
        </p:spPr>
        <p:txBody>
          <a:bodyPr rtlCol="0" wrap="square">
            <a:spAutoFit/>
          </a:bodyPr>
          <a:p>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kah </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d</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u</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endParaRPr altLang="zh-CN" dirty="0" sz="16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612"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493449" y="4791168"/>
            <a:ext cx="3197038" cy="718820"/>
          </a:xfrm>
          <a:prstGeom prst="rect"/>
          <a:noFill/>
        </p:spPr>
        <p:txBody>
          <a:bodyPr rtlCol="0" wrap="square">
            <a:spAutoFit/>
          </a:bodyPr>
          <a:p>
            <a:pP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lah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XAMPP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p</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y</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q</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8613" name="Flying impression design ——飞印象设计是一家专业的广告设计制作工作室，专注于平面、OFFICE、摄影等业务，工作室成立于2016年，拥有高水平的设计团队，已经立足于市场，今后将输出更多精致作品。"/>
          <p:cNvSpPr/>
          <p:nvPr/>
        </p:nvSpPr>
        <p:spPr>
          <a:xfrm rot="10856949" flipV="1">
            <a:off x="4828767" y="2166840"/>
            <a:ext cx="1097486" cy="1097486"/>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en-US">
                <a:solidFill>
                  <a:schemeClr val="tx1">
                    <a:lumMod val="65000"/>
                    <a:lumOff val="35000"/>
                  </a:schemeClr>
                </a:solidFill>
              </a:rPr>
              <a:t>3</a:t>
            </a:r>
            <a:endParaRPr altLang="en-US" lang="zh-CN">
              <a:solidFill>
                <a:schemeClr val="tx1">
                  <a:lumMod val="65000"/>
                  <a:lumOff val="35000"/>
                </a:schemeClr>
              </a:solidFill>
            </a:endParaRPr>
          </a:p>
        </p:txBody>
      </p:sp>
      <p:sp>
        <p:nvSpPr>
          <p:cNvPr id="1048614"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935267" y="2363940"/>
            <a:ext cx="2213953" cy="332740"/>
          </a:xfrm>
          <a:prstGeom prst="rect"/>
          <a:noFill/>
        </p:spPr>
        <p:txBody>
          <a:bodyPr rtlCol="0" wrap="square">
            <a:spAutoFit/>
          </a:bodyPr>
          <a:p>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h</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 </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e</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t</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i</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 </a:t>
            </a:r>
            <a:endParaRPr altLang="zh-CN" dirty="0" sz="16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615"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6017000" y="2689078"/>
            <a:ext cx="3452812" cy="1032509"/>
          </a:xfrm>
          <a:prstGeom prst="rect"/>
          <a:noFill/>
        </p:spPr>
        <p:txBody>
          <a:bodyPr rtlCol="0" wrap="square">
            <a:spAutoFit/>
          </a:bodyPr>
          <a:p>
            <a:pP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h</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j</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s</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c</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h</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CMD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pilih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c</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and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prompt </a:t>
            </a: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sp>
        <p:nvSpPr>
          <p:cNvPr id="1048616" name="Flying impression design ——飞印象设计是一家专业的广告设计制作工作室，专注于平面、OFFICE、摄影等业务，工作室成立于2016年，拥有高水平的设计团队，已经立足于市场，今后将输出更多精致作品。"/>
          <p:cNvSpPr/>
          <p:nvPr/>
        </p:nvSpPr>
        <p:spPr>
          <a:xfrm rot="10800000" flipV="1">
            <a:off x="238557" y="2175854"/>
            <a:ext cx="1097486" cy="1097486"/>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en-US">
                <a:solidFill>
                  <a:schemeClr val="tx1">
                    <a:lumMod val="65000"/>
                    <a:lumOff val="35000"/>
                  </a:schemeClr>
                </a:solidFill>
              </a:rPr>
              <a:t>1</a:t>
            </a:r>
            <a:endParaRPr altLang="en-US" lang="zh-CN">
              <a:solidFill>
                <a:schemeClr val="tx1">
                  <a:lumMod val="65000"/>
                  <a:lumOff val="35000"/>
                </a:schemeClr>
              </a:solidFill>
            </a:endParaRPr>
          </a:p>
        </p:txBody>
      </p:sp>
      <p:sp>
        <p:nvSpPr>
          <p:cNvPr id="1048617"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493449" y="2204296"/>
            <a:ext cx="2426266" cy="332740"/>
          </a:xfrm>
          <a:prstGeom prst="rect"/>
          <a:noFill/>
        </p:spPr>
        <p:txBody>
          <a:bodyPr rtlCol="0" wrap="square">
            <a:spAutoFit/>
          </a:bodyPr>
          <a:p>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L</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n</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g</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k</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a</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h </a:t>
            </a:r>
            <a:r>
              <a:rPr altLang="zh-CN" dirty="0" sz="1600" lang="en-US" err="1">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Pertama </a:t>
            </a:r>
            <a:endParaRPr altLang="zh-CN" dirty="0" sz="16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sp>
        <p:nvSpPr>
          <p:cNvPr id="1048618"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1493449" y="2537036"/>
            <a:ext cx="3218872" cy="1346200"/>
          </a:xfrm>
          <a:prstGeom prst="rect"/>
          <a:noFill/>
        </p:spPr>
        <p:txBody>
          <a:bodyPr rtlCol="0" wrap="square">
            <a:spAutoFit/>
          </a:bodyPr>
          <a:p>
            <a:pP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Pertama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w</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n</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ad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XAMPP</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r</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b</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ih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h</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b</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b</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endParaRPr altLang="zh-CN" dirty="0" sz="1800" lang="de-DE">
              <a:solidFill>
                <a:schemeClr val="bg1">
                  <a:lumMod val="95000"/>
                </a:schemeClr>
              </a:solidFill>
              <a:latin typeface="微软雅黑" panose="020B0503020204020204" pitchFamily="34" charset="-122"/>
              <a:ea typeface="微软雅黑" panose="020B0503020204020204" pitchFamily="34" charset="-122"/>
            </a:endParaRPr>
          </a:p>
          <a:p>
            <a:pPr>
              <a:lnSpc>
                <a:spcPct val="130000"/>
              </a:lnSpc>
            </a:pP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e</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m</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p</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k</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an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i</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o</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c</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l</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disk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C</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t</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a</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u</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 </a:t>
            </a:r>
            <a:r>
              <a:rPr altLang="zh-CN" dirty="0" sz="1600" lang="en-US">
                <a:solidFill>
                  <a:schemeClr val="bg1">
                    <a:lumMod val="95000"/>
                  </a:schemeClr>
                </a:solidFill>
                <a:latin typeface="微软雅黑" panose="020B0503020204020204" pitchFamily="34" charset="-122"/>
                <a:ea typeface="微软雅黑" panose="020B0503020204020204" pitchFamily="34" charset="-122"/>
              </a:rPr>
              <a:t>D</a:t>
            </a:r>
            <a:endParaRPr altLang="zh-CN" dirty="0" sz="1050" lang="de-DE">
              <a:solidFill>
                <a:schemeClr val="bg1">
                  <a:lumMod val="95000"/>
                </a:schemeClr>
              </a:solidFill>
              <a:latin typeface="微软雅黑" panose="020B0503020204020204" pitchFamily="34" charset="-122"/>
              <a:ea typeface="微软雅黑" panose="020B0503020204020204" pitchFamily="34" charset="-122"/>
            </a:endParaRPr>
          </a:p>
        </p:txBody>
      </p:sp>
      <p:pic>
        <p:nvPicPr>
          <p:cNvPr id="2097154" name=""/>
          <p:cNvPicPr>
            <a:picLocks/>
          </p:cNvPicPr>
          <p:nvPr/>
        </p:nvPicPr>
        <p:blipFill>
          <a:blip xmlns:r="http://schemas.openxmlformats.org/officeDocument/2006/relationships" r:embed="rId1"/>
          <a:srcRect l="5402" t="69163" r="5981" b="-2203"/>
          <a:stretch>
            <a:fillRect/>
          </a:stretch>
        </p:blipFill>
        <p:spPr>
          <a:xfrm rot="0">
            <a:off x="6005972" y="5381214"/>
            <a:ext cx="5001281" cy="544429"/>
          </a:xfrm>
          <a:prstGeom prst="rect"/>
        </p:spPr>
      </p:pic>
      <p:sp>
        <p:nvSpPr>
          <p:cNvPr id="1049099"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5377509" y="5925642"/>
            <a:ext cx="6063830" cy="57404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n</a:t>
            </a:r>
            <a:r>
              <a:rPr altLang="zh-CN" dirty="0" sz="1600" lang="en-US">
                <a:solidFill>
                  <a:srgbClr val="FFFFFF"/>
                </a:solidFill>
                <a:latin typeface="微软雅黑" panose="020B0503020204020204" pitchFamily="34" charset="-122"/>
                <a:ea typeface="微软雅黑" panose="020B0503020204020204" pitchFamily="34" charset="-122"/>
              </a:rPr>
              <a:t>t</a:t>
            </a: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k</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H</a:t>
            </a: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r</a:t>
            </a: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f</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C</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y</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n</a:t>
            </a:r>
            <a:r>
              <a:rPr altLang="zh-CN" dirty="0" sz="1600" lang="en-US">
                <a:solidFill>
                  <a:srgbClr val="FFFFFF"/>
                </a:solidFill>
                <a:latin typeface="微软雅黑" panose="020B0503020204020204" pitchFamily="34" charset="-122"/>
                <a:ea typeface="微软雅黑" panose="020B0503020204020204" pitchFamily="34" charset="-122"/>
              </a:rPr>
              <a:t>g</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k</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d</a:t>
            </a: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m</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n</a:t>
            </a:r>
            <a:r>
              <a:rPr altLang="zh-CN" dirty="0" sz="1600" lang="en-US">
                <a:solidFill>
                  <a:srgbClr val="FFFFFF"/>
                </a:solidFill>
                <a:latin typeface="微软雅黑" panose="020B0503020204020204" pitchFamily="34" charset="-122"/>
                <a:ea typeface="微软雅黑" panose="020B0503020204020204" pitchFamily="34" charset="-122"/>
              </a:rPr>
              <a:t>y</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s</a:t>
            </a:r>
            <a:r>
              <a:rPr altLang="zh-CN" dirty="0" sz="1600" lang="en-US">
                <a:solidFill>
                  <a:srgbClr val="FFFFFF"/>
                </a:solidFill>
                <a:latin typeface="微软雅黑" panose="020B0503020204020204" pitchFamily="34" charset="-122"/>
                <a:ea typeface="微软雅黑" panose="020B0503020204020204" pitchFamily="34" charset="-122"/>
              </a:rPr>
              <a:t>u</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kan </a:t>
            </a:r>
            <a:r>
              <a:rPr altLang="zh-CN" dirty="0" sz="1600" lang="en-US">
                <a:solidFill>
                  <a:srgbClr val="FFFFFF"/>
                </a:solidFill>
                <a:latin typeface="微软雅黑" panose="020B0503020204020204" pitchFamily="34" charset="-122"/>
                <a:ea typeface="微软雅黑" panose="020B0503020204020204" pitchFamily="34" charset="-122"/>
              </a:rPr>
              <a:t>l</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t</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k</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l</a:t>
            </a:r>
            <a:r>
              <a:rPr altLang="zh-CN" dirty="0" sz="1600" lang="en-US">
                <a:solidFill>
                  <a:srgbClr val="FFFFFF"/>
                </a:solidFill>
                <a:latin typeface="微软雅黑" panose="020B0503020204020204" pitchFamily="34" charset="-122"/>
                <a:ea typeface="微软雅黑" panose="020B0503020204020204" pitchFamily="34" charset="-122"/>
              </a:rPr>
              <a:t>o</a:t>
            </a:r>
            <a:r>
              <a:rPr altLang="zh-CN" dirty="0" sz="1600" lang="en-US">
                <a:solidFill>
                  <a:srgbClr val="FFFFFF"/>
                </a:solidFill>
                <a:latin typeface="微软雅黑" panose="020B0503020204020204" pitchFamily="34" charset="-122"/>
                <a:ea typeface="微软雅黑" panose="020B0503020204020204" pitchFamily="34" charset="-122"/>
              </a:rPr>
              <a:t>c</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l</a:t>
            </a:r>
            <a:r>
              <a:rPr altLang="zh-CN" dirty="0" sz="1600" lang="en-US">
                <a:solidFill>
                  <a:srgbClr val="FFFFFF"/>
                </a:solidFill>
                <a:latin typeface="微软雅黑" panose="020B0503020204020204" pitchFamily="34" charset="-122"/>
                <a:ea typeface="微软雅黑" panose="020B0503020204020204" pitchFamily="34" charset="-122"/>
              </a:rPr>
              <a:t> disk </a:t>
            </a:r>
            <a:r>
              <a:rPr altLang="zh-CN" dirty="0" sz="1600" lang="en-US">
                <a:solidFill>
                  <a:srgbClr val="FFFFFF"/>
                </a:solidFill>
                <a:latin typeface="微软雅黑" panose="020B0503020204020204" pitchFamily="34" charset="-122"/>
                <a:ea typeface="微软雅黑" panose="020B0503020204020204" pitchFamily="34" charset="-122"/>
              </a:rPr>
              <a:t>D</a:t>
            </a:r>
            <a:r>
              <a:rPr altLang="zh-CN" dirty="0" sz="1600" lang="en-US">
                <a:solidFill>
                  <a:srgbClr val="FFFFFF"/>
                </a:solidFill>
                <a:latin typeface="微软雅黑" panose="020B0503020204020204" pitchFamily="34" charset="-122"/>
                <a:ea typeface="微软雅黑" panose="020B0503020204020204" pitchFamily="34" charset="-122"/>
              </a:rPr>
              <a:t>i</a:t>
            </a:r>
            <a:r>
              <a:rPr altLang="zh-CN" dirty="0" sz="1600" lang="en-US">
                <a:solidFill>
                  <a:srgbClr val="FFFFFF"/>
                </a:solidFill>
                <a:latin typeface="微软雅黑" panose="020B0503020204020204" pitchFamily="34" charset="-122"/>
                <a:ea typeface="微软雅黑" panose="020B0503020204020204" pitchFamily="34" charset="-122"/>
              </a:rPr>
              <a:t>m</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n</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 </a:t>
            </a:r>
            <a:endParaRPr altLang="zh-CN" dirty="0" sz="1400" lang="en-US">
              <a:solidFill>
                <a:srgbClr val="FFFFFF"/>
              </a:solidFill>
              <a:latin typeface="微软雅黑" panose="020B0503020204020204" pitchFamily="34" charset="-122"/>
              <a:ea typeface="微软雅黑" panose="020B0503020204020204" pitchFamily="34" charset="-122"/>
            </a:endParaRPr>
          </a:p>
          <a:p>
            <a:pPr algn="l"/>
            <a:r>
              <a:rPr altLang="zh-CN" dirty="0" sz="1600" lang="en-US">
                <a:solidFill>
                  <a:srgbClr val="FFFFFF"/>
                </a:solidFill>
                <a:latin typeface="微软雅黑" panose="020B0503020204020204" pitchFamily="34" charset="-122"/>
                <a:ea typeface="微软雅黑" panose="020B0503020204020204" pitchFamily="34" charset="-122"/>
              </a:rPr>
              <a:t>F</a:t>
            </a:r>
            <a:r>
              <a:rPr altLang="zh-CN" dirty="0" sz="1600" lang="en-US">
                <a:solidFill>
                  <a:srgbClr val="FFFFFF"/>
                </a:solidFill>
                <a:latin typeface="微软雅黑" panose="020B0503020204020204" pitchFamily="34" charset="-122"/>
                <a:ea typeface="微软雅黑" panose="020B0503020204020204" pitchFamily="34" charset="-122"/>
              </a:rPr>
              <a:t>o</a:t>
            </a:r>
            <a:r>
              <a:rPr altLang="zh-CN" dirty="0" sz="1600" lang="en-US">
                <a:solidFill>
                  <a:srgbClr val="FFFFFF"/>
                </a:solidFill>
                <a:latin typeface="微软雅黑" panose="020B0503020204020204" pitchFamily="34" charset="-122"/>
                <a:ea typeface="微软雅黑" panose="020B0503020204020204" pitchFamily="34" charset="-122"/>
              </a:rPr>
              <a:t>l</a:t>
            </a:r>
            <a:r>
              <a:rPr altLang="zh-CN" dirty="0" sz="1600" lang="en-US">
                <a:solidFill>
                  <a:srgbClr val="FFFFFF"/>
                </a:solidFill>
                <a:latin typeface="微软雅黑" panose="020B0503020204020204" pitchFamily="34" charset="-122"/>
                <a:ea typeface="微软雅黑" panose="020B0503020204020204" pitchFamily="34" charset="-122"/>
              </a:rPr>
              <a:t>d</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r</a:t>
            </a:r>
            <a:r>
              <a:rPr altLang="zh-CN" dirty="0" sz="1600" lang="en-US">
                <a:solidFill>
                  <a:srgbClr val="FFFFFF"/>
                </a:solidFill>
                <a:latin typeface="微软雅黑" panose="020B0503020204020204" pitchFamily="34" charset="-122"/>
                <a:ea typeface="微软雅黑" panose="020B0503020204020204" pitchFamily="34" charset="-122"/>
              </a:rPr>
              <a:t> </a:t>
            </a:r>
            <a:r>
              <a:rPr altLang="zh-CN" dirty="0" sz="1600" lang="en-US">
                <a:solidFill>
                  <a:srgbClr val="FFFFFF"/>
                </a:solidFill>
                <a:latin typeface="微软雅黑" panose="020B0503020204020204" pitchFamily="34" charset="-122"/>
                <a:ea typeface="微软雅黑" panose="020B0503020204020204" pitchFamily="34" charset="-122"/>
              </a:rPr>
              <a:t>XAMPP </a:t>
            </a:r>
            <a:r>
              <a:rPr altLang="zh-CN" dirty="0" sz="1600" lang="en-US">
                <a:solidFill>
                  <a:srgbClr val="FFFFFF"/>
                </a:solidFill>
                <a:latin typeface="微软雅黑" panose="020B0503020204020204" pitchFamily="34" charset="-122"/>
                <a:ea typeface="微软雅黑" panose="020B0503020204020204" pitchFamily="34" charset="-122"/>
              </a:rPr>
              <a:t>b</a:t>
            </a:r>
            <a:r>
              <a:rPr altLang="zh-CN" dirty="0" sz="1600" lang="en-US">
                <a:solidFill>
                  <a:srgbClr val="FFFFFF"/>
                </a:solidFill>
                <a:latin typeface="微软雅黑" panose="020B0503020204020204" pitchFamily="34" charset="-122"/>
                <a:ea typeface="微软雅黑" panose="020B0503020204020204" pitchFamily="34" charset="-122"/>
              </a:rPr>
              <a:t>e</a:t>
            </a:r>
            <a:r>
              <a:rPr altLang="zh-CN" dirty="0" sz="1600" lang="en-US">
                <a:solidFill>
                  <a:srgbClr val="FFFFFF"/>
                </a:solidFill>
                <a:latin typeface="微软雅黑" panose="020B0503020204020204" pitchFamily="34" charset="-122"/>
                <a:ea typeface="微软雅黑" panose="020B0503020204020204" pitchFamily="34" charset="-122"/>
              </a:rPr>
              <a:t>r</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d</a:t>
            </a:r>
            <a:r>
              <a:rPr altLang="zh-CN" dirty="0" sz="1600" lang="en-US">
                <a:solidFill>
                  <a:srgbClr val="FFFFFF"/>
                </a:solidFill>
                <a:latin typeface="微软雅黑" panose="020B0503020204020204" pitchFamily="34" charset="-122"/>
                <a:ea typeface="微软雅黑" panose="020B0503020204020204" pitchFamily="34" charset="-122"/>
              </a:rPr>
              <a:t>a</a:t>
            </a:r>
            <a:r>
              <a:rPr altLang="zh-CN" dirty="0" sz="1600" lang="en-US">
                <a:solidFill>
                  <a:srgbClr val="FFFFFF"/>
                </a:solidFill>
                <a:latin typeface="微软雅黑" panose="020B0503020204020204" pitchFamily="34" charset="-122"/>
                <a:ea typeface="微软雅黑" panose="020B0503020204020204" pitchFamily="34" charset="-122"/>
              </a:rPr>
              <a:t> </a:t>
            </a:r>
            <a:endParaRPr altLang="zh-CN" dirty="0" sz="2400" 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36" name="Flying impression design ——飞印象设计是一家专业的广告设计制作工作室，专注于平面、OFFICE、摄影等业务，工作室成立于2016年，拥有高水平的设计团队，已经立足于市场，今后将输出更多精致作品。"/>
          <p:cNvSpPr txBox="1"/>
          <p:nvPr/>
        </p:nvSpPr>
        <p:spPr>
          <a:xfrm>
            <a:off x="4946262" y="269454"/>
            <a:ext cx="2148552" cy="447040"/>
          </a:xfrm>
          <a:prstGeom prst="rect"/>
          <a:noFill/>
        </p:spPr>
        <p:txBody>
          <a:bodyPr rtlCol="0" wrap="none">
            <a:spAutoFit/>
          </a:bodyPr>
          <a:p>
            <a:pPr algn="ctr"/>
            <a:r>
              <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rPr>
              <a:t>Impression Fly</a:t>
            </a:r>
            <a:endParaRPr altLang="zh-CN" dirty="0" sz="2400" lang="en-US">
              <a:gradFill>
                <a:gsLst>
                  <a:gs pos="0">
                    <a:srgbClr val="0078B6"/>
                  </a:gs>
                  <a:gs pos="100000">
                    <a:srgbClr val="01FAFD"/>
                  </a:gs>
                </a:gsLst>
                <a:lin ang="2700000" scaled="0"/>
              </a:gradFill>
              <a:latin typeface="微软雅黑" panose="020B0503020204020204" pitchFamily="34" charset="-122"/>
              <a:ea typeface="微软雅黑" panose="020B0503020204020204" pitchFamily="34" charset="-122"/>
            </a:endParaRPr>
          </a:p>
        </p:txBody>
      </p:sp>
      <p:grpSp>
        <p:nvGrpSpPr>
          <p:cNvPr id="46" name="组合 9"/>
          <p:cNvGrpSpPr/>
          <p:nvPr/>
        </p:nvGrpSpPr>
        <p:grpSpPr>
          <a:xfrm>
            <a:off x="5495135" y="821854"/>
            <a:ext cx="1201730" cy="313041"/>
            <a:chOff x="5495135" y="872654"/>
            <a:chExt cx="1201730" cy="313041"/>
          </a:xfrm>
        </p:grpSpPr>
        <p:sp>
          <p:nvSpPr>
            <p:cNvPr id="104863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3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3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4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32077" y="4656887"/>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nvGrpSpPr>
          <p:cNvPr id="47" name="组合 1"/>
          <p:cNvGrpSpPr/>
          <p:nvPr/>
        </p:nvGrpSpPr>
        <p:grpSpPr>
          <a:xfrm>
            <a:off x="-70701" y="97878"/>
            <a:ext cx="12725324" cy="7089078"/>
            <a:chOff x="3688078" y="2638156"/>
            <a:chExt cx="4815842" cy="1855548"/>
          </a:xfrm>
        </p:grpSpPr>
        <p:sp>
          <p:nvSpPr>
            <p:cNvPr id="104864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020096" y="4022558"/>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4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688078" y="2638156"/>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9100" name=""/>
          <p:cNvSpPr txBox="1"/>
          <p:nvPr/>
        </p:nvSpPr>
        <p:spPr>
          <a:xfrm>
            <a:off x="1969872" y="1134895"/>
            <a:ext cx="5952778" cy="1005839"/>
          </a:xfrm>
          <a:prstGeom prst="rect"/>
        </p:spPr>
        <p:txBody>
          <a:bodyPr rtlCol="0" wrap="square">
            <a:spAutoFit/>
          </a:bodyPr>
          <a:p>
            <a:pPr indent="-285750" marL="285750">
              <a:buFont typeface="Arial"/>
              <a:buChar char="•"/>
            </a:pPr>
            <a:r>
              <a:rPr sz="2000" lang="en-US">
                <a:solidFill>
                  <a:srgbClr val="FFFFFF"/>
                </a:solidFill>
              </a:rPr>
              <a:t>S</a:t>
            </a:r>
            <a:r>
              <a:rPr sz="2000" lang="en-US">
                <a:solidFill>
                  <a:srgbClr val="FFFFFF"/>
                </a:solidFill>
              </a:rPr>
              <a:t>e</a:t>
            </a:r>
            <a:r>
              <a:rPr sz="2000" lang="en-US">
                <a:solidFill>
                  <a:srgbClr val="FFFFFF"/>
                </a:solidFill>
              </a:rPr>
              <a:t>t</a:t>
            </a:r>
            <a:r>
              <a:rPr sz="2000" lang="en-US">
                <a:solidFill>
                  <a:srgbClr val="FFFFFF"/>
                </a:solidFill>
              </a:rPr>
              <a:t>e</a:t>
            </a:r>
            <a:r>
              <a:rPr sz="2000" lang="en-US">
                <a:solidFill>
                  <a:srgbClr val="FFFFFF"/>
                </a:solidFill>
              </a:rPr>
              <a:t>l</a:t>
            </a:r>
            <a:r>
              <a:rPr sz="2000" lang="en-US">
                <a:solidFill>
                  <a:srgbClr val="FFFFFF"/>
                </a:solidFill>
              </a:rPr>
              <a:t>a</a:t>
            </a:r>
            <a:r>
              <a:rPr sz="2000" lang="en-US">
                <a:solidFill>
                  <a:srgbClr val="FFFFFF"/>
                </a:solidFill>
              </a:rPr>
              <a:t>h</a:t>
            </a:r>
            <a:r>
              <a:rPr sz="2000" lang="en-US">
                <a:solidFill>
                  <a:srgbClr val="FFFFFF"/>
                </a:solidFill>
              </a:rPr>
              <a:t> </a:t>
            </a:r>
            <a:r>
              <a:rPr sz="2000" lang="en-US">
                <a:solidFill>
                  <a:srgbClr val="FFFFFF"/>
                </a:solidFill>
              </a:rPr>
              <a:t>i</a:t>
            </a:r>
            <a:r>
              <a:rPr sz="2000" lang="en-US">
                <a:solidFill>
                  <a:srgbClr val="FFFFFF"/>
                </a:solidFill>
              </a:rPr>
              <a:t>t</a:t>
            </a:r>
            <a:r>
              <a:rPr sz="2000" lang="en-US">
                <a:solidFill>
                  <a:srgbClr val="FFFFFF"/>
                </a:solidFill>
              </a:rPr>
              <a:t>u</a:t>
            </a:r>
            <a:r>
              <a:rPr sz="2000" lang="en-US">
                <a:solidFill>
                  <a:srgbClr val="FFFFFF"/>
                </a:solidFill>
              </a:rPr>
              <a:t> </a:t>
            </a:r>
            <a:r>
              <a:rPr sz="2000" lang="en-US">
                <a:solidFill>
                  <a:srgbClr val="FFFFFF"/>
                </a:solidFill>
              </a:rPr>
              <a:t>k</a:t>
            </a:r>
            <a:r>
              <a:rPr sz="2000" lang="en-US">
                <a:solidFill>
                  <a:srgbClr val="FFFFFF"/>
                </a:solidFill>
              </a:rPr>
              <a:t>l</a:t>
            </a:r>
            <a:r>
              <a:rPr sz="2000" lang="en-US">
                <a:solidFill>
                  <a:srgbClr val="FFFFFF"/>
                </a:solidFill>
              </a:rPr>
              <a:t>i</a:t>
            </a:r>
            <a:r>
              <a:rPr sz="2000" lang="en-US">
                <a:solidFill>
                  <a:srgbClr val="FFFFFF"/>
                </a:solidFill>
              </a:rPr>
              <a:t>k</a:t>
            </a:r>
            <a:r>
              <a:rPr sz="2000" lang="en-US">
                <a:solidFill>
                  <a:srgbClr val="FFFFFF"/>
                </a:solidFill>
              </a:rPr>
              <a:t> </a:t>
            </a:r>
            <a:r>
              <a:rPr sz="2000" lang="en-US">
                <a:solidFill>
                  <a:srgbClr val="FFFFFF"/>
                </a:solidFill>
              </a:rPr>
              <a:t>e</a:t>
            </a:r>
            <a:r>
              <a:rPr sz="2000" lang="en-US">
                <a:solidFill>
                  <a:srgbClr val="FFFFFF"/>
                </a:solidFill>
              </a:rPr>
              <a:t>n</a:t>
            </a:r>
            <a:r>
              <a:rPr sz="2000" lang="en-US">
                <a:solidFill>
                  <a:srgbClr val="FFFFFF"/>
                </a:solidFill>
              </a:rPr>
              <a:t>t</a:t>
            </a:r>
            <a:r>
              <a:rPr sz="2000" lang="en-US">
                <a:solidFill>
                  <a:srgbClr val="FFFFFF"/>
                </a:solidFill>
              </a:rPr>
              <a:t>e</a:t>
            </a:r>
            <a:r>
              <a:rPr sz="2000" lang="en-US">
                <a:solidFill>
                  <a:srgbClr val="FFFFFF"/>
                </a:solidFill>
              </a:rPr>
              <a:t>r</a:t>
            </a:r>
            <a:r>
              <a:rPr sz="2000" lang="en-US">
                <a:solidFill>
                  <a:srgbClr val="FFFFFF"/>
                </a:solidFill>
              </a:rPr>
              <a:t> </a:t>
            </a:r>
            <a:r>
              <a:rPr sz="2000" lang="en-US">
                <a:solidFill>
                  <a:srgbClr val="FFFFFF"/>
                </a:solidFill>
              </a:rPr>
              <a:t>j</a:t>
            </a:r>
            <a:r>
              <a:rPr sz="2000" lang="en-US">
                <a:solidFill>
                  <a:srgbClr val="FFFFFF"/>
                </a:solidFill>
              </a:rPr>
              <a:t>i</a:t>
            </a:r>
            <a:r>
              <a:rPr sz="2000" lang="en-US">
                <a:solidFill>
                  <a:srgbClr val="FFFFFF"/>
                </a:solidFill>
              </a:rPr>
              <a:t>k</a:t>
            </a:r>
            <a:r>
              <a:rPr sz="2000" lang="en-US">
                <a:solidFill>
                  <a:srgbClr val="FFFFFF"/>
                </a:solidFill>
              </a:rPr>
              <a:t>a</a:t>
            </a:r>
            <a:r>
              <a:rPr sz="2000" lang="en-US">
                <a:solidFill>
                  <a:srgbClr val="FFFFFF"/>
                </a:solidFill>
              </a:rPr>
              <a:t> </a:t>
            </a:r>
            <a:r>
              <a:rPr sz="2000" lang="en-US">
                <a:solidFill>
                  <a:srgbClr val="FFFFFF"/>
                </a:solidFill>
              </a:rPr>
              <a:t>t</a:t>
            </a:r>
            <a:r>
              <a:rPr sz="2000" lang="en-US">
                <a:solidFill>
                  <a:srgbClr val="FFFFFF"/>
                </a:solidFill>
              </a:rPr>
              <a:t>u</a:t>
            </a:r>
            <a:r>
              <a:rPr sz="2000" lang="en-US">
                <a:solidFill>
                  <a:srgbClr val="FFFFFF"/>
                </a:solidFill>
              </a:rPr>
              <a:t>l</a:t>
            </a:r>
            <a:r>
              <a:rPr sz="2000" lang="en-US">
                <a:solidFill>
                  <a:srgbClr val="FFFFFF"/>
                </a:solidFill>
              </a:rPr>
              <a:t>i</a:t>
            </a:r>
            <a:r>
              <a:rPr sz="2000" lang="en-US">
                <a:solidFill>
                  <a:srgbClr val="FFFFFF"/>
                </a:solidFill>
              </a:rPr>
              <a:t>s</a:t>
            </a:r>
            <a:r>
              <a:rPr sz="2000" lang="en-US">
                <a:solidFill>
                  <a:srgbClr val="FFFFFF"/>
                </a:solidFill>
              </a:rPr>
              <a:t>a</a:t>
            </a:r>
            <a:r>
              <a:rPr sz="2000" lang="en-US">
                <a:solidFill>
                  <a:srgbClr val="FFFFFF"/>
                </a:solidFill>
              </a:rPr>
              <a:t>n</a:t>
            </a:r>
            <a:r>
              <a:rPr sz="2000" lang="en-US">
                <a:solidFill>
                  <a:srgbClr val="FFFFFF"/>
                </a:solidFill>
              </a:rPr>
              <a:t> </a:t>
            </a:r>
            <a:r>
              <a:rPr sz="2000" lang="en-US">
                <a:solidFill>
                  <a:srgbClr val="FFFFFF"/>
                </a:solidFill>
              </a:rPr>
              <a:t>e</a:t>
            </a:r>
            <a:r>
              <a:rPr sz="2000" lang="en-US">
                <a:solidFill>
                  <a:srgbClr val="FFFFFF"/>
                </a:solidFill>
              </a:rPr>
              <a:t>n</a:t>
            </a:r>
            <a:r>
              <a:rPr sz="2000" lang="en-US">
                <a:solidFill>
                  <a:srgbClr val="FFFFFF"/>
                </a:solidFill>
              </a:rPr>
              <a:t>t</a:t>
            </a:r>
            <a:r>
              <a:rPr sz="2000" lang="en-US">
                <a:solidFill>
                  <a:srgbClr val="FFFFFF"/>
                </a:solidFill>
              </a:rPr>
              <a:t>e</a:t>
            </a:r>
            <a:r>
              <a:rPr sz="2000" lang="en-US">
                <a:solidFill>
                  <a:srgbClr val="FFFFFF"/>
                </a:solidFill>
              </a:rPr>
              <a:t>r</a:t>
            </a:r>
            <a:r>
              <a:rPr sz="2000" lang="en-US">
                <a:solidFill>
                  <a:srgbClr val="FFFFFF"/>
                </a:solidFill>
              </a:rPr>
              <a:t> </a:t>
            </a:r>
            <a:r>
              <a:rPr sz="2000" lang="en-US">
                <a:solidFill>
                  <a:srgbClr val="FFFFFF"/>
                </a:solidFill>
              </a:rPr>
              <a:t>p</a:t>
            </a:r>
            <a:r>
              <a:rPr sz="2000" lang="en-US">
                <a:solidFill>
                  <a:srgbClr val="FFFFFF"/>
                </a:solidFill>
              </a:rPr>
              <a:t>a</a:t>
            </a:r>
            <a:r>
              <a:rPr sz="2000" lang="en-US">
                <a:solidFill>
                  <a:srgbClr val="FFFFFF"/>
                </a:solidFill>
              </a:rPr>
              <a:t>s</a:t>
            </a:r>
            <a:r>
              <a:rPr sz="2000" lang="en-US">
                <a:solidFill>
                  <a:srgbClr val="FFFFFF"/>
                </a:solidFill>
              </a:rPr>
              <a:t>s</a:t>
            </a:r>
            <a:r>
              <a:rPr sz="2000" lang="en-US">
                <a:solidFill>
                  <a:srgbClr val="FFFFFF"/>
                </a:solidFill>
              </a:rPr>
              <a:t>word</a:t>
            </a:r>
            <a:r>
              <a:rPr sz="2000" lang="en-US">
                <a:solidFill>
                  <a:srgbClr val="FFFFFF"/>
                </a:solidFill>
              </a:rPr>
              <a:t>:</a:t>
            </a:r>
            <a:r>
              <a:rPr sz="2000" lang="en-US">
                <a:solidFill>
                  <a:srgbClr val="FFFFFF"/>
                </a:solidFill>
              </a:rPr>
              <a:t> </a:t>
            </a:r>
            <a:r>
              <a:rPr sz="2000" lang="en-US">
                <a:solidFill>
                  <a:srgbClr val="FFFFFF"/>
                </a:solidFill>
              </a:rPr>
              <a:t>t</a:t>
            </a:r>
            <a:r>
              <a:rPr sz="2000" lang="en-US">
                <a:solidFill>
                  <a:srgbClr val="FFFFFF"/>
                </a:solidFill>
              </a:rPr>
              <a:t>e</a:t>
            </a:r>
            <a:r>
              <a:rPr sz="2000" lang="en-US">
                <a:solidFill>
                  <a:srgbClr val="FFFFFF"/>
                </a:solidFill>
              </a:rPr>
              <a:t>k</a:t>
            </a:r>
            <a:r>
              <a:rPr sz="2000" lang="en-US">
                <a:solidFill>
                  <a:srgbClr val="FFFFFF"/>
                </a:solidFill>
              </a:rPr>
              <a:t>a</a:t>
            </a:r>
            <a:r>
              <a:rPr sz="2000" lang="en-US">
                <a:solidFill>
                  <a:srgbClr val="FFFFFF"/>
                </a:solidFill>
              </a:rPr>
              <a:t>n</a:t>
            </a:r>
            <a:r>
              <a:rPr sz="2000" lang="en-US">
                <a:solidFill>
                  <a:srgbClr val="FFFFFF"/>
                </a:solidFill>
              </a:rPr>
              <a:t> </a:t>
            </a:r>
            <a:r>
              <a:rPr sz="2000" lang="en-US">
                <a:solidFill>
                  <a:srgbClr val="FFFFFF"/>
                </a:solidFill>
              </a:rPr>
              <a:t>e</a:t>
            </a:r>
            <a:r>
              <a:rPr sz="2000" lang="en-US">
                <a:solidFill>
                  <a:srgbClr val="FFFFFF"/>
                </a:solidFill>
              </a:rPr>
              <a:t>n</a:t>
            </a:r>
            <a:r>
              <a:rPr sz="2000" lang="en-US">
                <a:solidFill>
                  <a:srgbClr val="FFFFFF"/>
                </a:solidFill>
              </a:rPr>
              <a:t>t</a:t>
            </a:r>
            <a:r>
              <a:rPr sz="2000" lang="en-US">
                <a:solidFill>
                  <a:srgbClr val="FFFFFF"/>
                </a:solidFill>
              </a:rPr>
              <a:t>e</a:t>
            </a:r>
            <a:r>
              <a:rPr sz="2000" lang="en-US">
                <a:solidFill>
                  <a:srgbClr val="FFFFFF"/>
                </a:solidFill>
              </a:rPr>
              <a:t>r</a:t>
            </a:r>
            <a:r>
              <a:rPr sz="2000" lang="en-US">
                <a:solidFill>
                  <a:srgbClr val="FFFFFF"/>
                </a:solidFill>
              </a:rPr>
              <a:t> </a:t>
            </a:r>
            <a:r>
              <a:rPr sz="2000" lang="en-US">
                <a:solidFill>
                  <a:srgbClr val="FFFFFF"/>
                </a:solidFill>
              </a:rPr>
              <a:t>l</a:t>
            </a:r>
            <a:r>
              <a:rPr sz="2000" lang="en-US">
                <a:solidFill>
                  <a:srgbClr val="FFFFFF"/>
                </a:solidFill>
              </a:rPr>
              <a:t>a</a:t>
            </a:r>
            <a:r>
              <a:rPr sz="2000" lang="en-US">
                <a:solidFill>
                  <a:srgbClr val="FFFFFF"/>
                </a:solidFill>
              </a:rPr>
              <a:t>g</a:t>
            </a:r>
            <a:r>
              <a:rPr sz="2000" lang="en-US">
                <a:solidFill>
                  <a:srgbClr val="FFFFFF"/>
                </a:solidFill>
              </a:rPr>
              <a:t>i</a:t>
            </a:r>
            <a:r>
              <a:rPr sz="2000" lang="en-US">
                <a:solidFill>
                  <a:srgbClr val="FFFFFF"/>
                </a:solidFill>
              </a:rPr>
              <a:t> </a:t>
            </a:r>
            <a:r>
              <a:rPr sz="2000" lang="en-US">
                <a:solidFill>
                  <a:srgbClr val="FFFFFF"/>
                </a:solidFill>
              </a:rPr>
              <a:t>k</a:t>
            </a:r>
            <a:r>
              <a:rPr sz="2000" lang="en-US">
                <a:solidFill>
                  <a:srgbClr val="FFFFFF"/>
                </a:solidFill>
              </a:rPr>
              <a:t>a</a:t>
            </a:r>
            <a:r>
              <a:rPr sz="2000" lang="en-US">
                <a:solidFill>
                  <a:srgbClr val="FFFFFF"/>
                </a:solidFill>
              </a:rPr>
              <a:t>r</a:t>
            </a:r>
            <a:r>
              <a:rPr sz="2000" lang="en-US">
                <a:solidFill>
                  <a:srgbClr val="FFFFFF"/>
                </a:solidFill>
              </a:rPr>
              <a:t>e</a:t>
            </a:r>
            <a:r>
              <a:rPr sz="2000" lang="en-US">
                <a:solidFill>
                  <a:srgbClr val="FFFFFF"/>
                </a:solidFill>
              </a:rPr>
              <a:t>n</a:t>
            </a:r>
            <a:r>
              <a:rPr sz="2000" lang="en-US">
                <a:solidFill>
                  <a:srgbClr val="FFFFFF"/>
                </a:solidFill>
              </a:rPr>
              <a:t>a</a:t>
            </a:r>
            <a:r>
              <a:rPr sz="2000" lang="en-US">
                <a:solidFill>
                  <a:srgbClr val="FFFFFF"/>
                </a:solidFill>
              </a:rPr>
              <a:t> </a:t>
            </a:r>
            <a:r>
              <a:rPr sz="2000" lang="en-US">
                <a:solidFill>
                  <a:srgbClr val="FFFFFF"/>
                </a:solidFill>
              </a:rPr>
              <a:t>p</a:t>
            </a:r>
            <a:r>
              <a:rPr sz="2000" lang="en-US">
                <a:solidFill>
                  <a:srgbClr val="FFFFFF"/>
                </a:solidFill>
              </a:rPr>
              <a:t>a</a:t>
            </a:r>
            <a:r>
              <a:rPr sz="2000" lang="en-US">
                <a:solidFill>
                  <a:srgbClr val="FFFFFF"/>
                </a:solidFill>
              </a:rPr>
              <a:t>s</a:t>
            </a:r>
            <a:r>
              <a:rPr sz="2000" lang="en-US">
                <a:solidFill>
                  <a:srgbClr val="FFFFFF"/>
                </a:solidFill>
              </a:rPr>
              <a:t>s</a:t>
            </a:r>
            <a:r>
              <a:rPr sz="2000" lang="en-US">
                <a:solidFill>
                  <a:srgbClr val="FFFFFF"/>
                </a:solidFill>
              </a:rPr>
              <a:t>word </a:t>
            </a:r>
            <a:r>
              <a:rPr sz="2000" lang="en-US">
                <a:solidFill>
                  <a:srgbClr val="FFFFFF"/>
                </a:solidFill>
              </a:rPr>
              <a:t>b</a:t>
            </a:r>
            <a:r>
              <a:rPr sz="2000" lang="en-US">
                <a:solidFill>
                  <a:srgbClr val="FFFFFF"/>
                </a:solidFill>
              </a:rPr>
              <a:t>a</a:t>
            </a:r>
            <a:r>
              <a:rPr sz="2000" lang="en-US">
                <a:solidFill>
                  <a:srgbClr val="FFFFFF"/>
                </a:solidFill>
              </a:rPr>
              <a:t>w</a:t>
            </a:r>
            <a:r>
              <a:rPr sz="2000" lang="en-US">
                <a:solidFill>
                  <a:srgbClr val="FFFFFF"/>
                </a:solidFill>
              </a:rPr>
              <a:t>a</a:t>
            </a:r>
            <a:r>
              <a:rPr sz="2000" lang="en-US">
                <a:solidFill>
                  <a:srgbClr val="FFFFFF"/>
                </a:solidFill>
              </a:rPr>
              <a:t>a</a:t>
            </a:r>
            <a:r>
              <a:rPr sz="2000" lang="en-US">
                <a:solidFill>
                  <a:srgbClr val="FFFFFF"/>
                </a:solidFill>
              </a:rPr>
              <a:t>n</a:t>
            </a:r>
            <a:r>
              <a:rPr sz="2000" lang="en-US">
                <a:solidFill>
                  <a:srgbClr val="FFFFFF"/>
                </a:solidFill>
              </a:rPr>
              <a:t> </a:t>
            </a:r>
            <a:r>
              <a:rPr sz="2000" lang="en-US">
                <a:solidFill>
                  <a:srgbClr val="FFFFFF"/>
                </a:solidFill>
              </a:rPr>
              <a:t>d</a:t>
            </a:r>
            <a:r>
              <a:rPr sz="2000" lang="en-US">
                <a:solidFill>
                  <a:srgbClr val="FFFFFF"/>
                </a:solidFill>
              </a:rPr>
              <a:t>a</a:t>
            </a:r>
            <a:r>
              <a:rPr sz="2000" lang="en-US">
                <a:solidFill>
                  <a:srgbClr val="FFFFFF"/>
                </a:solidFill>
              </a:rPr>
              <a:t>r</a:t>
            </a:r>
            <a:r>
              <a:rPr sz="2000" lang="en-US">
                <a:solidFill>
                  <a:srgbClr val="FFFFFF"/>
                </a:solidFill>
              </a:rPr>
              <a:t>i</a:t>
            </a:r>
            <a:r>
              <a:rPr sz="2000" lang="en-US">
                <a:solidFill>
                  <a:srgbClr val="FFFFFF"/>
                </a:solidFill>
              </a:rPr>
              <a:t> </a:t>
            </a:r>
            <a:r>
              <a:rPr sz="2000" lang="en-US">
                <a:solidFill>
                  <a:srgbClr val="FFFFFF"/>
                </a:solidFill>
              </a:rPr>
              <a:t>XAMPP </a:t>
            </a:r>
            <a:r>
              <a:rPr sz="2000" lang="en-US">
                <a:solidFill>
                  <a:srgbClr val="FFFFFF"/>
                </a:solidFill>
              </a:rPr>
              <a:t>k</a:t>
            </a:r>
            <a:r>
              <a:rPr sz="2000" lang="en-US">
                <a:solidFill>
                  <a:srgbClr val="FFFFFF"/>
                </a:solidFill>
              </a:rPr>
              <a:t>o</a:t>
            </a:r>
            <a:r>
              <a:rPr sz="2000" lang="en-US">
                <a:solidFill>
                  <a:srgbClr val="FFFFFF"/>
                </a:solidFill>
              </a:rPr>
              <a:t>s</a:t>
            </a:r>
            <a:r>
              <a:rPr sz="2000" lang="en-US">
                <a:solidFill>
                  <a:srgbClr val="FFFFFF"/>
                </a:solidFill>
              </a:rPr>
              <a:t>o</a:t>
            </a:r>
            <a:r>
              <a:rPr sz="2000" lang="en-US">
                <a:solidFill>
                  <a:srgbClr val="FFFFFF"/>
                </a:solidFill>
              </a:rPr>
              <a:t>n</a:t>
            </a:r>
            <a:r>
              <a:rPr sz="2000" lang="en-US">
                <a:solidFill>
                  <a:srgbClr val="FFFFFF"/>
                </a:solidFill>
              </a:rPr>
              <a:t>g</a:t>
            </a:r>
            <a:endParaRPr sz="2800" lang="in-ID">
              <a:solidFill>
                <a:srgbClr val="000000"/>
              </a:solidFill>
            </a:endParaRPr>
          </a:p>
        </p:txBody>
      </p:sp>
      <p:pic>
        <p:nvPicPr>
          <p:cNvPr id="2097155" name=""/>
          <p:cNvPicPr>
            <a:picLocks/>
          </p:cNvPicPr>
          <p:nvPr/>
        </p:nvPicPr>
        <p:blipFill>
          <a:blip xmlns:r="http://schemas.openxmlformats.org/officeDocument/2006/relationships" r:embed="rId1"/>
          <a:stretch>
            <a:fillRect/>
          </a:stretch>
        </p:blipFill>
        <p:spPr>
          <a:xfrm rot="0">
            <a:off x="1937274" y="2201113"/>
            <a:ext cx="9197714" cy="2455775"/>
          </a:xfrm>
          <a:prstGeom prst="rect"/>
        </p:spPr>
      </p:pic>
      <p:sp>
        <p:nvSpPr>
          <p:cNvPr id="1049101" name=""/>
          <p:cNvSpPr txBox="1"/>
          <p:nvPr/>
        </p:nvSpPr>
        <p:spPr>
          <a:xfrm>
            <a:off x="2004324" y="4774672"/>
            <a:ext cx="7638465" cy="701041"/>
          </a:xfrm>
          <a:prstGeom prst="rect"/>
        </p:spPr>
        <p:txBody>
          <a:bodyPr rtlCol="0" wrap="square">
            <a:spAutoFit/>
          </a:bodyPr>
          <a:p>
            <a:pPr indent="-457200" marL="457200">
              <a:buFont typeface="Arial"/>
              <a:buChar char="•"/>
            </a:pPr>
            <a:r>
              <a:rPr sz="2000" lang="en-US">
                <a:solidFill>
                  <a:srgbClr val="FFFFFF"/>
                </a:solidFill>
              </a:rPr>
              <a:t>J</a:t>
            </a:r>
            <a:r>
              <a:rPr sz="2000" lang="en-US">
                <a:solidFill>
                  <a:srgbClr val="FFFFFF"/>
                </a:solidFill>
              </a:rPr>
              <a:t>i</a:t>
            </a:r>
            <a:r>
              <a:rPr sz="2000" lang="en-US">
                <a:solidFill>
                  <a:srgbClr val="FFFFFF"/>
                </a:solidFill>
              </a:rPr>
              <a:t>k</a:t>
            </a:r>
            <a:r>
              <a:rPr sz="2000" lang="en-US">
                <a:solidFill>
                  <a:srgbClr val="FFFFFF"/>
                </a:solidFill>
              </a:rPr>
              <a:t>a</a:t>
            </a:r>
            <a:r>
              <a:rPr sz="2000" lang="en-US">
                <a:solidFill>
                  <a:srgbClr val="FFFFFF"/>
                </a:solidFill>
              </a:rPr>
              <a:t> </a:t>
            </a:r>
            <a:r>
              <a:rPr sz="2000" lang="en-US">
                <a:solidFill>
                  <a:srgbClr val="FFFFFF"/>
                </a:solidFill>
              </a:rPr>
              <a:t>m</a:t>
            </a:r>
            <a:r>
              <a:rPr sz="2000" lang="en-US">
                <a:solidFill>
                  <a:srgbClr val="FFFFFF"/>
                </a:solidFill>
              </a:rPr>
              <a:t>u</a:t>
            </a:r>
            <a:r>
              <a:rPr sz="2000" lang="en-US">
                <a:solidFill>
                  <a:srgbClr val="FFFFFF"/>
                </a:solidFill>
              </a:rPr>
              <a:t>n</a:t>
            </a:r>
            <a:r>
              <a:rPr sz="2000" lang="en-US">
                <a:solidFill>
                  <a:srgbClr val="FFFFFF"/>
                </a:solidFill>
              </a:rPr>
              <a:t>c</a:t>
            </a:r>
            <a:r>
              <a:rPr sz="2000" lang="en-US">
                <a:solidFill>
                  <a:srgbClr val="FFFFFF"/>
                </a:solidFill>
              </a:rPr>
              <a:t>u</a:t>
            </a:r>
            <a:r>
              <a:rPr sz="2000" lang="en-US">
                <a:solidFill>
                  <a:srgbClr val="FFFFFF"/>
                </a:solidFill>
              </a:rPr>
              <a:t>l</a:t>
            </a:r>
            <a:r>
              <a:rPr sz="2000" lang="en-US">
                <a:solidFill>
                  <a:srgbClr val="FFFFFF"/>
                </a:solidFill>
              </a:rPr>
              <a:t> </a:t>
            </a:r>
            <a:r>
              <a:rPr sz="2000" lang="en-US">
                <a:solidFill>
                  <a:srgbClr val="FFFFFF"/>
                </a:solidFill>
              </a:rPr>
              <a:t> </a:t>
            </a:r>
            <a:r>
              <a:rPr sz="2000" lang="en-US">
                <a:solidFill>
                  <a:srgbClr val="FFFFFF"/>
                </a:solidFill>
              </a:rPr>
              <a:t>s</a:t>
            </a:r>
            <a:r>
              <a:rPr sz="2000" lang="en-US">
                <a:solidFill>
                  <a:srgbClr val="FFFFFF"/>
                </a:solidFill>
              </a:rPr>
              <a:t>e</a:t>
            </a:r>
            <a:r>
              <a:rPr sz="2000" lang="en-US">
                <a:solidFill>
                  <a:srgbClr val="FFFFFF"/>
                </a:solidFill>
              </a:rPr>
              <a:t>s</a:t>
            </a:r>
            <a:r>
              <a:rPr sz="2000" lang="en-US">
                <a:solidFill>
                  <a:srgbClr val="FFFFFF"/>
                </a:solidFill>
              </a:rPr>
              <a:t>u</a:t>
            </a:r>
            <a:r>
              <a:rPr sz="2000" lang="en-US">
                <a:solidFill>
                  <a:srgbClr val="FFFFFF"/>
                </a:solidFill>
              </a:rPr>
              <a:t>a</a:t>
            </a:r>
            <a:r>
              <a:rPr sz="2000" lang="en-US">
                <a:solidFill>
                  <a:srgbClr val="FFFFFF"/>
                </a:solidFill>
              </a:rPr>
              <a:t>t</a:t>
            </a:r>
            <a:r>
              <a:rPr sz="2000" lang="en-US">
                <a:solidFill>
                  <a:srgbClr val="FFFFFF"/>
                </a:solidFill>
              </a:rPr>
              <a:t>u</a:t>
            </a:r>
            <a:r>
              <a:rPr sz="2000" lang="en-US">
                <a:solidFill>
                  <a:srgbClr val="FFFFFF"/>
                </a:solidFill>
              </a:rPr>
              <a:t> </a:t>
            </a:r>
            <a:r>
              <a:rPr sz="2000" lang="en-US">
                <a:solidFill>
                  <a:srgbClr val="FFFFFF"/>
                </a:solidFill>
              </a:rPr>
              <a:t>s</a:t>
            </a:r>
            <a:r>
              <a:rPr sz="2000" lang="en-US">
                <a:solidFill>
                  <a:srgbClr val="FFFFFF"/>
                </a:solidFill>
              </a:rPr>
              <a:t>e</a:t>
            </a:r>
            <a:r>
              <a:rPr sz="2000" lang="en-US">
                <a:solidFill>
                  <a:srgbClr val="FFFFFF"/>
                </a:solidFill>
              </a:rPr>
              <a:t>p</a:t>
            </a:r>
            <a:r>
              <a:rPr sz="2000" lang="en-US">
                <a:solidFill>
                  <a:srgbClr val="FFFFFF"/>
                </a:solidFill>
              </a:rPr>
              <a:t>e</a:t>
            </a:r>
            <a:r>
              <a:rPr sz="2000" lang="en-US">
                <a:solidFill>
                  <a:srgbClr val="FFFFFF"/>
                </a:solidFill>
              </a:rPr>
              <a:t>r</a:t>
            </a:r>
            <a:r>
              <a:rPr sz="2000" lang="en-US">
                <a:solidFill>
                  <a:srgbClr val="FFFFFF"/>
                </a:solidFill>
              </a:rPr>
              <a:t>t</a:t>
            </a:r>
            <a:r>
              <a:rPr sz="2000" lang="en-US">
                <a:solidFill>
                  <a:srgbClr val="FFFFFF"/>
                </a:solidFill>
              </a:rPr>
              <a:t>i </a:t>
            </a:r>
            <a:r>
              <a:rPr sz="2000" lang="en-US">
                <a:solidFill>
                  <a:srgbClr val="FFFFFF"/>
                </a:solidFill>
              </a:rPr>
              <a:t>g</a:t>
            </a:r>
            <a:r>
              <a:rPr sz="2000" lang="en-US">
                <a:solidFill>
                  <a:srgbClr val="FFFFFF"/>
                </a:solidFill>
              </a:rPr>
              <a:t>a</a:t>
            </a:r>
            <a:r>
              <a:rPr sz="2000" lang="en-US">
                <a:solidFill>
                  <a:srgbClr val="FFFFFF"/>
                </a:solidFill>
              </a:rPr>
              <a:t>m</a:t>
            </a:r>
            <a:r>
              <a:rPr sz="2000" lang="en-US">
                <a:solidFill>
                  <a:srgbClr val="FFFFFF"/>
                </a:solidFill>
              </a:rPr>
              <a:t>b</a:t>
            </a:r>
            <a:r>
              <a:rPr sz="2000" lang="en-US">
                <a:solidFill>
                  <a:srgbClr val="FFFFFF"/>
                </a:solidFill>
              </a:rPr>
              <a:t>a</a:t>
            </a:r>
            <a:r>
              <a:rPr sz="2000" lang="en-US">
                <a:solidFill>
                  <a:srgbClr val="FFFFFF"/>
                </a:solidFill>
              </a:rPr>
              <a:t>r</a:t>
            </a:r>
            <a:r>
              <a:rPr sz="2000" lang="en-US">
                <a:solidFill>
                  <a:srgbClr val="FFFFFF"/>
                </a:solidFill>
              </a:rPr>
              <a:t> </a:t>
            </a:r>
            <a:r>
              <a:rPr sz="2000" lang="en-US">
                <a:solidFill>
                  <a:srgbClr val="FFFFFF"/>
                </a:solidFill>
              </a:rPr>
              <a:t>d</a:t>
            </a:r>
            <a:r>
              <a:rPr sz="2000" lang="en-US">
                <a:solidFill>
                  <a:srgbClr val="FFFFFF"/>
                </a:solidFill>
              </a:rPr>
              <a:t>i</a:t>
            </a:r>
            <a:r>
              <a:rPr sz="2000" lang="en-US">
                <a:solidFill>
                  <a:srgbClr val="FFFFFF"/>
                </a:solidFill>
              </a:rPr>
              <a:t> </a:t>
            </a:r>
            <a:r>
              <a:rPr sz="2000" lang="en-US">
                <a:solidFill>
                  <a:srgbClr val="FFFFFF"/>
                </a:solidFill>
              </a:rPr>
              <a:t>a</a:t>
            </a:r>
            <a:r>
              <a:rPr sz="2000" lang="en-US">
                <a:solidFill>
                  <a:srgbClr val="FFFFFF"/>
                </a:solidFill>
              </a:rPr>
              <a:t>t</a:t>
            </a:r>
            <a:r>
              <a:rPr sz="2000" lang="en-US">
                <a:solidFill>
                  <a:srgbClr val="FFFFFF"/>
                </a:solidFill>
              </a:rPr>
              <a:t>a</a:t>
            </a:r>
            <a:r>
              <a:rPr sz="2000" lang="en-US">
                <a:solidFill>
                  <a:srgbClr val="FFFFFF"/>
                </a:solidFill>
              </a:rPr>
              <a:t>s</a:t>
            </a:r>
            <a:r>
              <a:rPr sz="2000" lang="en-US">
                <a:solidFill>
                  <a:srgbClr val="FFFFFF"/>
                </a:solidFill>
              </a:rPr>
              <a:t> </a:t>
            </a:r>
            <a:r>
              <a:rPr sz="2000" lang="en-US">
                <a:solidFill>
                  <a:srgbClr val="FFFFFF"/>
                </a:solidFill>
              </a:rPr>
              <a:t>m</a:t>
            </a:r>
            <a:r>
              <a:rPr sz="2000" lang="en-US">
                <a:solidFill>
                  <a:srgbClr val="FFFFFF"/>
                </a:solidFill>
              </a:rPr>
              <a:t>a</a:t>
            </a:r>
            <a:r>
              <a:rPr sz="2000" lang="en-US">
                <a:solidFill>
                  <a:srgbClr val="FFFFFF"/>
                </a:solidFill>
              </a:rPr>
              <a:t>k</a:t>
            </a:r>
            <a:r>
              <a:rPr sz="2000" lang="en-US">
                <a:solidFill>
                  <a:srgbClr val="FFFFFF"/>
                </a:solidFill>
              </a:rPr>
              <a:t>a</a:t>
            </a:r>
            <a:r>
              <a:rPr sz="2000" lang="en-US">
                <a:solidFill>
                  <a:srgbClr val="FFFFFF"/>
                </a:solidFill>
              </a:rPr>
              <a:t> </a:t>
            </a:r>
            <a:r>
              <a:rPr sz="2000" lang="en-US">
                <a:solidFill>
                  <a:srgbClr val="FFFFFF"/>
                </a:solidFill>
              </a:rPr>
              <a:t> </a:t>
            </a:r>
            <a:r>
              <a:rPr sz="2000" lang="en-US">
                <a:solidFill>
                  <a:srgbClr val="FFFFFF"/>
                </a:solidFill>
              </a:rPr>
              <a:t>m</a:t>
            </a:r>
            <a:r>
              <a:rPr sz="2000" lang="en-US">
                <a:solidFill>
                  <a:srgbClr val="FFFFFF"/>
                </a:solidFill>
              </a:rPr>
              <a:t>a</a:t>
            </a:r>
            <a:r>
              <a:rPr sz="2000" lang="en-US">
                <a:solidFill>
                  <a:srgbClr val="FFFFFF"/>
                </a:solidFill>
              </a:rPr>
              <a:t>k</a:t>
            </a:r>
            <a:r>
              <a:rPr sz="2000" lang="en-US">
                <a:solidFill>
                  <a:srgbClr val="FFFFFF"/>
                </a:solidFill>
              </a:rPr>
              <a:t>a</a:t>
            </a:r>
            <a:r>
              <a:rPr sz="2000" lang="en-US">
                <a:solidFill>
                  <a:srgbClr val="FFFFFF"/>
                </a:solidFill>
              </a:rPr>
              <a:t> </a:t>
            </a:r>
            <a:r>
              <a:rPr sz="2000" lang="en-US">
                <a:solidFill>
                  <a:srgbClr val="FFFFFF"/>
                </a:solidFill>
              </a:rPr>
              <a:t>b</a:t>
            </a:r>
            <a:r>
              <a:rPr sz="2000" lang="en-US">
                <a:solidFill>
                  <a:srgbClr val="FFFFFF"/>
                </a:solidFill>
              </a:rPr>
              <a:t>e</a:t>
            </a:r>
            <a:r>
              <a:rPr sz="2000" lang="en-US">
                <a:solidFill>
                  <a:srgbClr val="FFFFFF"/>
                </a:solidFill>
              </a:rPr>
              <a:t>r</a:t>
            </a:r>
            <a:r>
              <a:rPr sz="2000" lang="en-US">
                <a:solidFill>
                  <a:srgbClr val="FFFFFF"/>
                </a:solidFill>
              </a:rPr>
              <a:t>a</a:t>
            </a:r>
            <a:r>
              <a:rPr sz="2000" lang="en-US">
                <a:solidFill>
                  <a:srgbClr val="FFFFFF"/>
                </a:solidFill>
              </a:rPr>
              <a:t>r</a:t>
            </a:r>
            <a:r>
              <a:rPr sz="2000" lang="en-US">
                <a:solidFill>
                  <a:srgbClr val="FFFFFF"/>
                </a:solidFill>
              </a:rPr>
              <a:t>t</a:t>
            </a:r>
            <a:r>
              <a:rPr sz="2000" lang="en-US">
                <a:solidFill>
                  <a:srgbClr val="FFFFFF"/>
                </a:solidFill>
              </a:rPr>
              <a:t>i</a:t>
            </a:r>
            <a:r>
              <a:rPr sz="2000" lang="en-US">
                <a:solidFill>
                  <a:srgbClr val="FFFFFF"/>
                </a:solidFill>
              </a:rPr>
              <a:t> </a:t>
            </a:r>
            <a:r>
              <a:rPr sz="2000" lang="en-US">
                <a:solidFill>
                  <a:srgbClr val="FFFFFF"/>
                </a:solidFill>
              </a:rPr>
              <a:t>s</a:t>
            </a:r>
            <a:r>
              <a:rPr sz="2000" lang="en-US">
                <a:solidFill>
                  <a:srgbClr val="FFFFFF"/>
                </a:solidFill>
              </a:rPr>
              <a:t>u</a:t>
            </a:r>
            <a:r>
              <a:rPr sz="2000" lang="en-US">
                <a:solidFill>
                  <a:srgbClr val="FFFFFF"/>
                </a:solidFill>
              </a:rPr>
              <a:t>d</a:t>
            </a:r>
            <a:r>
              <a:rPr sz="2000" lang="en-US">
                <a:solidFill>
                  <a:srgbClr val="FFFFFF"/>
                </a:solidFill>
              </a:rPr>
              <a:t>a</a:t>
            </a:r>
            <a:r>
              <a:rPr sz="2000" lang="en-US">
                <a:solidFill>
                  <a:srgbClr val="FFFFFF"/>
                </a:solidFill>
              </a:rPr>
              <a:t>h</a:t>
            </a:r>
            <a:r>
              <a:rPr sz="2000" lang="en-US">
                <a:solidFill>
                  <a:srgbClr val="FFFFFF"/>
                </a:solidFill>
              </a:rPr>
              <a:t> </a:t>
            </a:r>
            <a:r>
              <a:rPr sz="2000" lang="en-US">
                <a:solidFill>
                  <a:srgbClr val="FFFFFF"/>
                </a:solidFill>
              </a:rPr>
              <a:t>b</a:t>
            </a:r>
            <a:r>
              <a:rPr sz="2000" lang="en-US">
                <a:solidFill>
                  <a:srgbClr val="FFFFFF"/>
                </a:solidFill>
              </a:rPr>
              <a:t>e</a:t>
            </a:r>
            <a:r>
              <a:rPr sz="2000" lang="en-US">
                <a:solidFill>
                  <a:srgbClr val="FFFFFF"/>
                </a:solidFill>
              </a:rPr>
              <a:t>r</a:t>
            </a:r>
            <a:r>
              <a:rPr sz="2000" lang="en-US">
                <a:solidFill>
                  <a:srgbClr val="FFFFFF"/>
                </a:solidFill>
              </a:rPr>
              <a:t>h</a:t>
            </a:r>
            <a:r>
              <a:rPr sz="2000" lang="en-US">
                <a:solidFill>
                  <a:srgbClr val="FFFFFF"/>
                </a:solidFill>
              </a:rPr>
              <a:t>a</a:t>
            </a:r>
            <a:r>
              <a:rPr sz="2000" lang="en-US">
                <a:solidFill>
                  <a:srgbClr val="FFFFFF"/>
                </a:solidFill>
              </a:rPr>
              <a:t>s</a:t>
            </a:r>
            <a:r>
              <a:rPr sz="2000" lang="en-US">
                <a:solidFill>
                  <a:srgbClr val="FFFFFF"/>
                </a:solidFill>
              </a:rPr>
              <a:t>i</a:t>
            </a:r>
            <a:r>
              <a:rPr sz="2000" lang="en-US">
                <a:solidFill>
                  <a:srgbClr val="FFFFFF"/>
                </a:solidFill>
              </a:rPr>
              <a:t>l</a:t>
            </a:r>
            <a:endParaRPr sz="2800" lang="in-ID">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910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132077" y="4656887"/>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0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04447" y="-507695"/>
            <a:ext cx="2745943" cy="1873518"/>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05" name=""/>
          <p:cNvSpPr txBox="1"/>
          <p:nvPr/>
        </p:nvSpPr>
        <p:spPr>
          <a:xfrm>
            <a:off x="2459610" y="2253278"/>
            <a:ext cx="6402387" cy="929641"/>
          </a:xfrm>
          <a:prstGeom prst="rect"/>
        </p:spPr>
        <p:txBody>
          <a:bodyPr rtlCol="0" wrap="square">
            <a:spAutoFit/>
          </a:bodyPr>
          <a:p>
            <a:pPr indent="-457200" marL="457200">
              <a:buFont typeface="Arial"/>
              <a:buChar char="•"/>
            </a:pPr>
            <a:r>
              <a:rPr sz="2800" lang="en-US">
                <a:solidFill>
                  <a:srgbClr val="FFFFFF"/>
                </a:solidFill>
              </a:rPr>
              <a:t>C</a:t>
            </a:r>
            <a:r>
              <a:rPr sz="2800" lang="en-US">
                <a:solidFill>
                  <a:srgbClr val="FFFFFF"/>
                </a:solidFill>
              </a:rPr>
              <a:t>O</a:t>
            </a:r>
            <a:r>
              <a:rPr sz="2800" lang="en-US">
                <a:solidFill>
                  <a:srgbClr val="FFFFFF"/>
                </a:solidFill>
              </a:rPr>
              <a:t>D</a:t>
            </a:r>
            <a:r>
              <a:rPr sz="2800" lang="en-US">
                <a:solidFill>
                  <a:srgbClr val="FFFFFF"/>
                </a:solidFill>
              </a:rPr>
              <a:t>E</a:t>
            </a:r>
            <a:r>
              <a:rPr sz="2800" lang="en-US">
                <a:solidFill>
                  <a:srgbClr val="FFFFFF"/>
                </a:solidFill>
              </a:rPr>
              <a:t> </a:t>
            </a:r>
            <a:r>
              <a:rPr sz="2800" lang="en-US">
                <a:solidFill>
                  <a:srgbClr val="FFFFFF"/>
                </a:solidFill>
              </a:rPr>
              <a:t>d</a:t>
            </a:r>
            <a:r>
              <a:rPr sz="2800" lang="en-US">
                <a:solidFill>
                  <a:srgbClr val="FFFFFF"/>
                </a:solidFill>
              </a:rPr>
              <a:t>i</a:t>
            </a:r>
            <a:r>
              <a:rPr sz="2800" lang="en-US">
                <a:solidFill>
                  <a:srgbClr val="FFFFFF"/>
                </a:solidFill>
              </a:rPr>
              <a:t> </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s</a:t>
            </a:r>
            <a:r>
              <a:rPr sz="2800" lang="en-US">
                <a:solidFill>
                  <a:srgbClr val="FFFFFF"/>
                </a:solidFill>
              </a:rPr>
              <a:t> </a:t>
            </a:r>
            <a:r>
              <a:rPr sz="2800" lang="en-US">
                <a:solidFill>
                  <a:srgbClr val="FFFFFF"/>
                </a:solidFill>
              </a:rPr>
              <a:t>d</a:t>
            </a:r>
            <a:r>
              <a:rPr sz="2800" lang="en-US">
                <a:solidFill>
                  <a:srgbClr val="FFFFFF"/>
                </a:solidFill>
              </a:rPr>
              <a:t>i</a:t>
            </a:r>
            <a:r>
              <a:rPr sz="2800" lang="en-US">
                <a:solidFill>
                  <a:srgbClr val="FFFFFF"/>
                </a:solidFill>
              </a:rPr>
              <a:t>g</a:t>
            </a:r>
            <a:r>
              <a:rPr sz="2800" lang="en-US">
                <a:solidFill>
                  <a:srgbClr val="FFFFFF"/>
                </a:solidFill>
              </a:rPr>
              <a:t>u</a:t>
            </a:r>
            <a:r>
              <a:rPr sz="2800" lang="en-US">
                <a:solidFill>
                  <a:srgbClr val="FFFFFF"/>
                </a:solidFill>
              </a:rPr>
              <a:t>n</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j</a:t>
            </a:r>
            <a:r>
              <a:rPr sz="2800" lang="en-US">
                <a:solidFill>
                  <a:srgbClr val="FFFFFF"/>
                </a:solidFill>
              </a:rPr>
              <a:t>i</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i</a:t>
            </a:r>
            <a:r>
              <a:rPr sz="2800" lang="en-US">
                <a:solidFill>
                  <a:srgbClr val="FFFFFF"/>
                </a:solidFill>
              </a:rPr>
              <a:t>n</a:t>
            </a:r>
            <a:r>
              <a:rPr sz="2800" lang="en-US">
                <a:solidFill>
                  <a:srgbClr val="FFFFFF"/>
                </a:solidFill>
              </a:rPr>
              <a:t>g</a:t>
            </a:r>
            <a:r>
              <a:rPr sz="2800" lang="en-US">
                <a:solidFill>
                  <a:srgbClr val="FFFFFF"/>
                </a:solidFill>
              </a:rPr>
              <a:t>i</a:t>
            </a:r>
            <a:r>
              <a:rPr sz="2800" lang="en-US">
                <a:solidFill>
                  <a:srgbClr val="FFFFFF"/>
                </a:solidFill>
              </a:rPr>
              <a:t>n</a:t>
            </a:r>
            <a:r>
              <a:rPr sz="2800" lang="en-US">
                <a:solidFill>
                  <a:srgbClr val="FFFFFF"/>
                </a:solidFill>
              </a:rPr>
              <a:t> </a:t>
            </a:r>
            <a:r>
              <a:rPr sz="2800" lang="en-US">
                <a:solidFill>
                  <a:srgbClr val="FFFFFF"/>
                </a:solidFill>
              </a:rPr>
              <a:t>k</a:t>
            </a:r>
            <a:r>
              <a:rPr sz="2800" lang="en-US">
                <a:solidFill>
                  <a:srgbClr val="FFFFFF"/>
                </a:solidFill>
              </a:rPr>
              <a:t>e</a:t>
            </a:r>
            <a:r>
              <a:rPr sz="2800" lang="en-US">
                <a:solidFill>
                  <a:srgbClr val="FFFFFF"/>
                </a:solidFill>
              </a:rPr>
              <a:t>l</a:t>
            </a:r>
            <a:r>
              <a:rPr sz="2800" lang="en-US">
                <a:solidFill>
                  <a:srgbClr val="FFFFFF"/>
                </a:solidFill>
              </a:rPr>
              <a:t>u</a:t>
            </a:r>
            <a:r>
              <a:rPr sz="2800" lang="en-US">
                <a:solidFill>
                  <a:srgbClr val="FFFFFF"/>
                </a:solidFill>
              </a:rPr>
              <a:t>a</a:t>
            </a:r>
            <a:r>
              <a:rPr sz="2800" lang="en-US">
                <a:solidFill>
                  <a:srgbClr val="FFFFFF"/>
                </a:solidFill>
              </a:rPr>
              <a:t>r</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r</a:t>
            </a:r>
            <a:r>
              <a:rPr sz="2800" lang="en-US">
                <a:solidFill>
                  <a:srgbClr val="FFFFFF"/>
                </a:solidFill>
              </a:rPr>
              <a:t>i</a:t>
            </a:r>
            <a:r>
              <a:rPr sz="2800" lang="en-US">
                <a:solidFill>
                  <a:srgbClr val="FFFFFF"/>
                </a:solidFill>
              </a:rPr>
              <a:t> </a:t>
            </a:r>
            <a:r>
              <a:rPr sz="2800" lang="en-US">
                <a:solidFill>
                  <a:srgbClr val="FFFFFF"/>
                </a:solidFill>
              </a:rPr>
              <a:t>p</a:t>
            </a:r>
            <a:r>
              <a:rPr sz="2800" lang="en-US">
                <a:solidFill>
                  <a:srgbClr val="FFFFFF"/>
                </a:solidFill>
              </a:rPr>
              <a:t>r</a:t>
            </a:r>
            <a:r>
              <a:rPr sz="2800" lang="en-US">
                <a:solidFill>
                  <a:srgbClr val="FFFFFF"/>
                </a:solidFill>
              </a:rPr>
              <a:t>o</a:t>
            </a:r>
            <a:r>
              <a:rPr sz="2800" lang="en-US">
                <a:solidFill>
                  <a:srgbClr val="FFFFFF"/>
                </a:solidFill>
              </a:rPr>
              <a:t>g</a:t>
            </a:r>
            <a:r>
              <a:rPr sz="2800" lang="en-US">
                <a:solidFill>
                  <a:srgbClr val="FFFFFF"/>
                </a:solidFill>
              </a:rPr>
              <a:t>r</a:t>
            </a:r>
            <a:r>
              <a:rPr sz="2800" lang="en-US">
                <a:solidFill>
                  <a:srgbClr val="FFFFFF"/>
                </a:solidFill>
              </a:rPr>
              <a:t>am </a:t>
            </a:r>
            <a:r>
              <a:rPr sz="2800" lang="en-US">
                <a:solidFill>
                  <a:srgbClr val="FFFFFF"/>
                </a:solidFill>
              </a:rPr>
              <a:t>m</a:t>
            </a:r>
            <a:r>
              <a:rPr sz="2800" lang="en-US">
                <a:solidFill>
                  <a:srgbClr val="FFFFFF"/>
                </a:solidFill>
              </a:rPr>
              <a:t>y</a:t>
            </a:r>
            <a:r>
              <a:rPr sz="2800" lang="en-US">
                <a:solidFill>
                  <a:srgbClr val="FFFFFF"/>
                </a:solidFill>
              </a:rPr>
              <a:t>s</a:t>
            </a:r>
            <a:r>
              <a:rPr sz="2800" lang="en-US">
                <a:solidFill>
                  <a:srgbClr val="FFFFFF"/>
                </a:solidFill>
              </a:rPr>
              <a:t>q</a:t>
            </a:r>
            <a:r>
              <a:rPr sz="2800" lang="en-US">
                <a:solidFill>
                  <a:srgbClr val="FFFFFF"/>
                </a:solidFill>
              </a:rPr>
              <a:t>l</a:t>
            </a:r>
            <a:endParaRPr sz="2800" lang="in-ID">
              <a:solidFill>
                <a:srgbClr val="FFFFFF"/>
              </a:solidFill>
            </a:endParaRPr>
          </a:p>
        </p:txBody>
      </p:sp>
      <p:pic>
        <p:nvPicPr>
          <p:cNvPr id="2097157" name=""/>
          <p:cNvPicPr>
            <a:picLocks/>
          </p:cNvPicPr>
          <p:nvPr/>
        </p:nvPicPr>
        <p:blipFill>
          <a:blip xmlns:r="http://schemas.openxmlformats.org/officeDocument/2006/relationships" r:embed="rId1"/>
          <a:srcRect l="0" t="45912" r="0" b="0"/>
          <a:stretch>
            <a:fillRect/>
          </a:stretch>
        </p:blipFill>
        <p:spPr>
          <a:xfrm rot="0">
            <a:off x="2549051" y="1040629"/>
            <a:ext cx="6312947" cy="650387"/>
          </a:xfrm>
          <a:prstGeom prst="rect"/>
        </p:spPr>
      </p:pic>
      <p:pic>
        <p:nvPicPr>
          <p:cNvPr id="2097158" name=""/>
          <p:cNvPicPr>
            <a:picLocks/>
          </p:cNvPicPr>
          <p:nvPr/>
        </p:nvPicPr>
        <p:blipFill>
          <a:blip xmlns:r="http://schemas.openxmlformats.org/officeDocument/2006/relationships" r:embed="rId2"/>
          <a:srcRect l="6380" t="34978" r="30010" b="61241"/>
          <a:stretch>
            <a:fillRect/>
          </a:stretch>
        </p:blipFill>
        <p:spPr>
          <a:xfrm rot="0">
            <a:off x="2459609" y="3205515"/>
            <a:ext cx="7507919" cy="997688"/>
          </a:xfrm>
          <a:prstGeom prst="rect"/>
        </p:spPr>
      </p:pic>
      <p:sp>
        <p:nvSpPr>
          <p:cNvPr id="1049106" name=""/>
          <p:cNvSpPr txBox="1"/>
          <p:nvPr/>
        </p:nvSpPr>
        <p:spPr>
          <a:xfrm>
            <a:off x="2239852" y="4203203"/>
            <a:ext cx="7374096" cy="1767840"/>
          </a:xfrm>
          <a:prstGeom prst="rect"/>
        </p:spPr>
        <p:txBody>
          <a:bodyPr rtlCol="0" wrap="square">
            <a:spAutoFit/>
          </a:bodyPr>
          <a:p>
            <a:pPr indent="-457200" marL="457200">
              <a:buFont typeface="Arial"/>
              <a:buChar char="•"/>
            </a:pPr>
            <a:r>
              <a:rPr sz="2800" lang="en-US">
                <a:solidFill>
                  <a:srgbClr val="FFFFFF"/>
                </a:solidFill>
              </a:rPr>
              <a:t>D</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 </a:t>
            </a:r>
            <a:r>
              <a:rPr sz="2800" lang="en-US">
                <a:solidFill>
                  <a:srgbClr val="FFFFFF"/>
                </a:solidFill>
              </a:rPr>
              <a:t>s</a:t>
            </a:r>
            <a:r>
              <a:rPr sz="2800" lang="en-US">
                <a:solidFill>
                  <a:srgbClr val="FFFFFF"/>
                </a:solidFill>
              </a:rPr>
              <a:t>e</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ti </a:t>
            </a:r>
            <a:r>
              <a:rPr sz="2800" lang="en-US">
                <a:solidFill>
                  <a:srgbClr val="FFFFFF"/>
                </a:solidFill>
              </a:rPr>
              <a:t>d</a:t>
            </a:r>
            <a:r>
              <a:rPr sz="2800" lang="en-US">
                <a:solidFill>
                  <a:srgbClr val="FFFFFF"/>
                </a:solidFill>
              </a:rPr>
              <a:t>i</a:t>
            </a:r>
            <a:r>
              <a:rPr sz="2800" lang="en-US">
                <a:solidFill>
                  <a:srgbClr val="FFFFFF"/>
                </a:solidFill>
              </a:rPr>
              <a:t> </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s</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k</a:t>
            </a:r>
            <a:r>
              <a:rPr sz="2800" lang="en-US">
                <a:solidFill>
                  <a:srgbClr val="FFFFFF"/>
                </a:solidFill>
              </a:rPr>
              <a:t>i</a:t>
            </a:r>
            <a:r>
              <a:rPr sz="2800" lang="en-US">
                <a:solidFill>
                  <a:srgbClr val="FFFFFF"/>
                </a:solidFill>
              </a:rPr>
              <a:t>t</a:t>
            </a:r>
            <a:r>
              <a:rPr sz="2800" lang="en-US">
                <a:solidFill>
                  <a:srgbClr val="FFFFFF"/>
                </a:solidFill>
              </a:rPr>
              <a:t>a</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e</a:t>
            </a:r>
            <a:r>
              <a:rPr sz="2800" lang="en-US">
                <a:solidFill>
                  <a:srgbClr val="FFFFFF"/>
                </a:solidFill>
              </a:rPr>
              <a:t>c</a:t>
            </a:r>
            <a:r>
              <a:rPr sz="2800" lang="en-US">
                <a:solidFill>
                  <a:srgbClr val="FFFFFF"/>
                </a:solidFill>
              </a:rPr>
              <a:t>ek </a:t>
            </a:r>
            <a:r>
              <a:rPr sz="2800" lang="en-US">
                <a:solidFill>
                  <a:srgbClr val="FFFFFF"/>
                </a:solidFill>
              </a:rPr>
              <a:t>a</a:t>
            </a:r>
            <a:r>
              <a:rPr sz="2800" lang="en-US">
                <a:solidFill>
                  <a:srgbClr val="FFFFFF"/>
                </a:solidFill>
              </a:rPr>
              <a:t>p</a:t>
            </a:r>
            <a:r>
              <a:rPr sz="2800" lang="en-US">
                <a:solidFill>
                  <a:srgbClr val="FFFFFF"/>
                </a:solidFill>
              </a:rPr>
              <a:t>a</a:t>
            </a:r>
            <a:r>
              <a:rPr sz="2800" lang="en-US">
                <a:solidFill>
                  <a:srgbClr val="FFFFFF"/>
                </a:solidFill>
              </a:rPr>
              <a:t>kah </a:t>
            </a:r>
            <a:r>
              <a:rPr sz="2800" lang="en-US">
                <a:solidFill>
                  <a:srgbClr val="FFFFFF"/>
                </a:solidFill>
              </a:rPr>
              <a:t>m</a:t>
            </a:r>
            <a:r>
              <a:rPr sz="2800" lang="en-US">
                <a:solidFill>
                  <a:srgbClr val="FFFFFF"/>
                </a:solidFill>
              </a:rPr>
              <a:t>y</a:t>
            </a:r>
            <a:r>
              <a:rPr sz="2800" lang="en-US">
                <a:solidFill>
                  <a:srgbClr val="FFFFFF"/>
                </a:solidFill>
              </a:rPr>
              <a:t>s</a:t>
            </a:r>
            <a:r>
              <a:rPr sz="2800" lang="en-US">
                <a:solidFill>
                  <a:srgbClr val="FFFFFF"/>
                </a:solidFill>
              </a:rPr>
              <a:t>q</a:t>
            </a:r>
            <a:r>
              <a:rPr sz="2800" lang="en-US">
                <a:solidFill>
                  <a:srgbClr val="FFFFFF"/>
                </a:solidFill>
              </a:rPr>
              <a:t>l</a:t>
            </a:r>
            <a:r>
              <a:rPr sz="2800" lang="en-US">
                <a:solidFill>
                  <a:srgbClr val="FFFFFF"/>
                </a:solidFill>
              </a:rPr>
              <a:t> </a:t>
            </a:r>
            <a:r>
              <a:rPr sz="2800" lang="en-US">
                <a:solidFill>
                  <a:srgbClr val="FFFFFF"/>
                </a:solidFill>
              </a:rPr>
              <a:t>n</a:t>
            </a:r>
            <a:r>
              <a:rPr sz="2800" lang="en-US">
                <a:solidFill>
                  <a:srgbClr val="FFFFFF"/>
                </a:solidFill>
              </a:rPr>
              <a:t>y</a:t>
            </a:r>
            <a:r>
              <a:rPr sz="2800" lang="en-US">
                <a:solidFill>
                  <a:srgbClr val="FFFFFF"/>
                </a:solidFill>
              </a:rPr>
              <a:t>a</a:t>
            </a:r>
            <a:r>
              <a:rPr sz="2800" lang="en-US">
                <a:solidFill>
                  <a:srgbClr val="FFFFFF"/>
                </a:solidFill>
              </a:rPr>
              <a:t> </a:t>
            </a:r>
            <a:r>
              <a:rPr sz="2800" lang="en-US">
                <a:solidFill>
                  <a:srgbClr val="FFFFFF"/>
                </a:solidFill>
              </a:rPr>
              <a:t>b</a:t>
            </a:r>
            <a:r>
              <a:rPr sz="2800" lang="en-US">
                <a:solidFill>
                  <a:srgbClr val="FFFFFF"/>
                </a:solidFill>
              </a:rPr>
              <a:t>e</a:t>
            </a:r>
            <a:r>
              <a:rPr sz="2800" lang="en-US">
                <a:solidFill>
                  <a:srgbClr val="FFFFFF"/>
                </a:solidFill>
              </a:rPr>
              <a:t>r</a:t>
            </a:r>
            <a:r>
              <a:rPr sz="2800" lang="en-US">
                <a:solidFill>
                  <a:srgbClr val="FFFFFF"/>
                </a:solidFill>
              </a:rPr>
              <a:t>j</a:t>
            </a:r>
            <a:r>
              <a:rPr sz="2800" lang="en-US">
                <a:solidFill>
                  <a:srgbClr val="FFFFFF"/>
                </a:solidFill>
              </a:rPr>
              <a:t>a</a:t>
            </a:r>
            <a:r>
              <a:rPr sz="2800" lang="en-US">
                <a:solidFill>
                  <a:srgbClr val="FFFFFF"/>
                </a:solidFill>
              </a:rPr>
              <a:t>l</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u</a:t>
            </a:r>
            <a:r>
              <a:rPr sz="2800" lang="en-US">
                <a:solidFill>
                  <a:srgbClr val="FFFFFF"/>
                </a:solidFill>
              </a:rPr>
              <a:t> </a:t>
            </a:r>
            <a:r>
              <a:rPr sz="2800" lang="en-US">
                <a:solidFill>
                  <a:srgbClr val="FFFFFF"/>
                </a:solidFill>
              </a:rPr>
              <a:t>t</a:t>
            </a:r>
            <a:r>
              <a:rPr sz="2800" lang="en-US">
                <a:solidFill>
                  <a:srgbClr val="FFFFFF"/>
                </a:solidFill>
              </a:rPr>
              <a:t>i</a:t>
            </a:r>
            <a:r>
              <a:rPr sz="2800" lang="en-US">
                <a:solidFill>
                  <a:srgbClr val="FFFFFF"/>
                </a:solidFill>
              </a:rPr>
              <a:t>d</a:t>
            </a:r>
            <a:r>
              <a:rPr sz="2800" lang="en-US">
                <a:solidFill>
                  <a:srgbClr val="FFFFFF"/>
                </a:solidFill>
              </a:rPr>
              <a:t>a</a:t>
            </a:r>
            <a:r>
              <a:rPr sz="2800" lang="en-US">
                <a:solidFill>
                  <a:srgbClr val="FFFFFF"/>
                </a:solidFill>
              </a:rPr>
              <a:t>k</a:t>
            </a:r>
            <a:r>
              <a:rPr sz="2800" lang="en-US">
                <a:solidFill>
                  <a:srgbClr val="FFFFFF"/>
                </a:solidFill>
              </a:rPr>
              <a:t>,</a:t>
            </a:r>
            <a:r>
              <a:rPr sz="2800" lang="en-US">
                <a:solidFill>
                  <a:srgbClr val="FFFFFF"/>
                </a:solidFill>
              </a:rPr>
              <a:t>t</a:t>
            </a:r>
            <a:r>
              <a:rPr sz="2800" lang="en-US">
                <a:solidFill>
                  <a:srgbClr val="FFFFFF"/>
                </a:solidFill>
              </a:rPr>
              <a:t>e</a:t>
            </a:r>
            <a:r>
              <a:rPr sz="2800" lang="en-US">
                <a:solidFill>
                  <a:srgbClr val="FFFFFF"/>
                </a:solidFill>
              </a:rPr>
              <a:t>t</a:t>
            </a:r>
            <a:r>
              <a:rPr sz="2800" lang="en-US">
                <a:solidFill>
                  <a:srgbClr val="FFFFFF"/>
                </a:solidFill>
              </a:rPr>
              <a:t>a</a:t>
            </a:r>
            <a:r>
              <a:rPr sz="2800" lang="en-US">
                <a:solidFill>
                  <a:srgbClr val="FFFFFF"/>
                </a:solidFill>
              </a:rPr>
              <a:t>p</a:t>
            </a:r>
            <a:r>
              <a:rPr sz="2800" lang="en-US">
                <a:solidFill>
                  <a:srgbClr val="FFFFFF"/>
                </a:solidFill>
              </a:rPr>
              <a:t>i</a:t>
            </a:r>
            <a:r>
              <a:rPr sz="2800" lang="en-US">
                <a:solidFill>
                  <a:srgbClr val="FFFFFF"/>
                </a:solidFill>
              </a:rPr>
              <a:t> </a:t>
            </a:r>
            <a:r>
              <a:rPr sz="2800" lang="en-US">
                <a:solidFill>
                  <a:srgbClr val="FFFFFF"/>
                </a:solidFill>
              </a:rPr>
              <a:t>t</a:t>
            </a:r>
            <a:r>
              <a:rPr sz="2800" lang="en-US">
                <a:solidFill>
                  <a:srgbClr val="FFFFFF"/>
                </a:solidFill>
              </a:rPr>
              <a:t>e</a:t>
            </a:r>
            <a:r>
              <a:rPr sz="2800" lang="en-US">
                <a:solidFill>
                  <a:srgbClr val="FFFFFF"/>
                </a:solidFill>
              </a:rPr>
              <a:t>r</a:t>
            </a:r>
            <a:r>
              <a:rPr sz="2800" lang="en-US">
                <a:solidFill>
                  <a:srgbClr val="FFFFFF"/>
                </a:solidFill>
              </a:rPr>
              <a:t>l</a:t>
            </a:r>
            <a:r>
              <a:rPr sz="2800" lang="en-US">
                <a:solidFill>
                  <a:srgbClr val="FFFFFF"/>
                </a:solidFill>
              </a:rPr>
              <a:t>e</a:t>
            </a:r>
            <a:r>
              <a:rPr sz="2800" lang="en-US">
                <a:solidFill>
                  <a:srgbClr val="FFFFFF"/>
                </a:solidFill>
              </a:rPr>
              <a:t>bih </a:t>
            </a:r>
            <a:r>
              <a:rPr sz="2800" lang="en-US">
                <a:solidFill>
                  <a:srgbClr val="FFFFFF"/>
                </a:solidFill>
              </a:rPr>
              <a:t>d</a:t>
            </a:r>
            <a:r>
              <a:rPr sz="2800" lang="en-US">
                <a:solidFill>
                  <a:srgbClr val="FFFFFF"/>
                </a:solidFill>
              </a:rPr>
              <a:t>a</a:t>
            </a:r>
            <a:r>
              <a:rPr sz="2800" lang="en-US">
                <a:solidFill>
                  <a:srgbClr val="FFFFFF"/>
                </a:solidFill>
              </a:rPr>
              <a:t>h</a:t>
            </a:r>
            <a:r>
              <a:rPr sz="2800" lang="en-US">
                <a:solidFill>
                  <a:srgbClr val="FFFFFF"/>
                </a:solidFill>
              </a:rPr>
              <a:t>u</a:t>
            </a:r>
            <a:r>
              <a:rPr sz="2800" lang="en-US">
                <a:solidFill>
                  <a:srgbClr val="FFFFFF"/>
                </a:solidFill>
              </a:rPr>
              <a:t>l</a:t>
            </a:r>
            <a:r>
              <a:rPr sz="2800" lang="en-US">
                <a:solidFill>
                  <a:srgbClr val="FFFFFF"/>
                </a:solidFill>
              </a:rPr>
              <a:t>u</a:t>
            </a:r>
            <a:r>
              <a:rPr sz="2800" lang="en-US">
                <a:solidFill>
                  <a:srgbClr val="FFFFFF"/>
                </a:solidFill>
              </a:rPr>
              <a:t> </a:t>
            </a:r>
            <a:r>
              <a:rPr sz="2800" lang="en-US">
                <a:solidFill>
                  <a:srgbClr val="FFFFFF"/>
                </a:solidFill>
              </a:rPr>
              <a:t>h</a:t>
            </a:r>
            <a:r>
              <a:rPr sz="2800" lang="en-US">
                <a:solidFill>
                  <a:srgbClr val="FFFFFF"/>
                </a:solidFill>
              </a:rPr>
              <a:t>a</a:t>
            </a:r>
            <a:r>
              <a:rPr sz="2800" lang="en-US">
                <a:solidFill>
                  <a:srgbClr val="FFFFFF"/>
                </a:solidFill>
              </a:rPr>
              <a:t>r</a:t>
            </a:r>
            <a:r>
              <a:rPr sz="2800" lang="en-US">
                <a:solidFill>
                  <a:srgbClr val="FFFFFF"/>
                </a:solidFill>
              </a:rPr>
              <a:t>u</a:t>
            </a:r>
            <a:r>
              <a:rPr sz="2800" lang="en-US">
                <a:solidFill>
                  <a:srgbClr val="FFFFFF"/>
                </a:solidFill>
              </a:rPr>
              <a:t>s</a:t>
            </a:r>
            <a:r>
              <a:rPr sz="2800" lang="en-US">
                <a:solidFill>
                  <a:srgbClr val="FFFFFF"/>
                </a:solidFill>
              </a:rPr>
              <a:t> </a:t>
            </a:r>
            <a:r>
              <a:rPr sz="2800" lang="en-US">
                <a:solidFill>
                  <a:srgbClr val="FFFFFF"/>
                </a:solidFill>
              </a:rPr>
              <a:t>k</a:t>
            </a:r>
            <a:r>
              <a:rPr sz="2800" lang="en-US">
                <a:solidFill>
                  <a:srgbClr val="FFFFFF"/>
                </a:solidFill>
              </a:rPr>
              <a:t>e</a:t>
            </a:r>
            <a:r>
              <a:rPr sz="2800" lang="en-US">
                <a:solidFill>
                  <a:srgbClr val="FFFFFF"/>
                </a:solidFill>
              </a:rPr>
              <a:t>l</a:t>
            </a:r>
            <a:r>
              <a:rPr sz="2800" lang="en-US">
                <a:solidFill>
                  <a:srgbClr val="FFFFFF"/>
                </a:solidFill>
              </a:rPr>
              <a:t>u</a:t>
            </a:r>
            <a:r>
              <a:rPr sz="2800" lang="en-US">
                <a:solidFill>
                  <a:srgbClr val="FFFFFF"/>
                </a:solidFill>
              </a:rPr>
              <a:t>a</a:t>
            </a:r>
            <a:r>
              <a:rPr sz="2800" lang="en-US">
                <a:solidFill>
                  <a:srgbClr val="FFFFFF"/>
                </a:solidFill>
              </a:rPr>
              <a:t>r </a:t>
            </a:r>
            <a:r>
              <a:rPr sz="2800" lang="en-US">
                <a:solidFill>
                  <a:srgbClr val="FFFFFF"/>
                </a:solidFill>
              </a:rPr>
              <a:t>d</a:t>
            </a:r>
            <a:r>
              <a:rPr sz="2800" lang="en-US">
                <a:solidFill>
                  <a:srgbClr val="FFFFFF"/>
                </a:solidFill>
              </a:rPr>
              <a:t>a</a:t>
            </a:r>
            <a:r>
              <a:rPr sz="2800" lang="en-US">
                <a:solidFill>
                  <a:srgbClr val="FFFFFF"/>
                </a:solidFill>
              </a:rPr>
              <a:t>r</a:t>
            </a:r>
            <a:r>
              <a:rPr sz="2800" lang="en-US">
                <a:solidFill>
                  <a:srgbClr val="FFFFFF"/>
                </a:solidFill>
              </a:rPr>
              <a:t>i</a:t>
            </a:r>
            <a:r>
              <a:rPr sz="2800" lang="en-US">
                <a:solidFill>
                  <a:srgbClr val="FFFFFF"/>
                </a:solidFill>
              </a:rPr>
              <a:t> </a:t>
            </a:r>
            <a:r>
              <a:rPr sz="2800" lang="en-US">
                <a:solidFill>
                  <a:srgbClr val="FFFFFF"/>
                </a:solidFill>
              </a:rPr>
              <a:t>m</a:t>
            </a:r>
            <a:r>
              <a:rPr sz="2800" lang="en-US">
                <a:solidFill>
                  <a:srgbClr val="FFFFFF"/>
                </a:solidFill>
              </a:rPr>
              <a:t>y</a:t>
            </a:r>
            <a:r>
              <a:rPr sz="2800" lang="en-US">
                <a:solidFill>
                  <a:srgbClr val="FFFFFF"/>
                </a:solidFill>
              </a:rPr>
              <a:t>s</a:t>
            </a:r>
            <a:r>
              <a:rPr sz="2800" lang="en-US">
                <a:solidFill>
                  <a:srgbClr val="FFFFFF"/>
                </a:solidFill>
              </a:rPr>
              <a:t>q</a:t>
            </a:r>
            <a:r>
              <a:rPr sz="2800" lang="en-US">
                <a:solidFill>
                  <a:srgbClr val="FFFFFF"/>
                </a:solidFill>
              </a:rPr>
              <a:t>l</a:t>
            </a:r>
            <a:endParaRPr sz="2800" lang="in-ID">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910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075355" y="-446829"/>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0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rot="21058404">
            <a:off x="8575903" y="4751491"/>
            <a:ext cx="7229230" cy="6688219"/>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0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30730" y="5162545"/>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10" name=""/>
          <p:cNvSpPr txBox="1"/>
          <p:nvPr/>
        </p:nvSpPr>
        <p:spPr>
          <a:xfrm>
            <a:off x="0" y="554877"/>
            <a:ext cx="9398972" cy="929641"/>
          </a:xfrm>
          <a:prstGeom prst="rect"/>
        </p:spPr>
        <p:txBody>
          <a:bodyPr rtlCol="0" wrap="square">
            <a:spAutoFit/>
          </a:bodyPr>
          <a:p>
            <a:pPr indent="-457200" marL="457200">
              <a:buFont typeface="Arial"/>
              <a:buChar char="•"/>
            </a:pP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mengecek </a:t>
            </a:r>
            <a:r>
              <a:rPr sz="2800" lang="en-US">
                <a:solidFill>
                  <a:srgbClr val="FFFFFF"/>
                </a:solidFill>
              </a:rPr>
              <a:t>v</a:t>
            </a:r>
            <a:r>
              <a:rPr sz="2800" lang="en-US">
                <a:solidFill>
                  <a:srgbClr val="FFFFFF"/>
                </a:solidFill>
              </a:rPr>
              <a:t>e</a:t>
            </a:r>
            <a:r>
              <a:rPr sz="2800" lang="en-US">
                <a:solidFill>
                  <a:srgbClr val="FFFFFF"/>
                </a:solidFill>
              </a:rPr>
              <a:t>r</a:t>
            </a:r>
            <a:r>
              <a:rPr sz="2800" lang="en-US">
                <a:solidFill>
                  <a:srgbClr val="FFFFFF"/>
                </a:solidFill>
              </a:rPr>
              <a:t>s</a:t>
            </a:r>
            <a:r>
              <a:rPr sz="2800" lang="en-US">
                <a:solidFill>
                  <a:srgbClr val="FFFFFF"/>
                </a:solidFill>
              </a:rPr>
              <a:t>i</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r</a:t>
            </a:r>
            <a:r>
              <a:rPr sz="2800" lang="en-US">
                <a:solidFill>
                  <a:srgbClr val="FFFFFF"/>
                </a:solidFill>
              </a:rPr>
              <a:t>i</a:t>
            </a:r>
            <a:r>
              <a:rPr sz="2800" lang="en-US">
                <a:solidFill>
                  <a:srgbClr val="FFFFFF"/>
                </a:solidFill>
              </a:rPr>
              <a:t> </a:t>
            </a:r>
            <a:r>
              <a:rPr sz="2800" lang="en-US">
                <a:solidFill>
                  <a:srgbClr val="FFFFFF"/>
                </a:solidFill>
              </a:rPr>
              <a:t>m</a:t>
            </a:r>
            <a:r>
              <a:rPr sz="2800" lang="en-US">
                <a:solidFill>
                  <a:srgbClr val="FFFFFF"/>
                </a:solidFill>
              </a:rPr>
              <a:t>y</a:t>
            </a:r>
            <a:r>
              <a:rPr sz="2800" lang="en-US">
                <a:solidFill>
                  <a:srgbClr val="FFFFFF"/>
                </a:solidFill>
              </a:rPr>
              <a:t>Sql </a:t>
            </a:r>
            <a:r>
              <a:rPr sz="2800" lang="en-US">
                <a:solidFill>
                  <a:srgbClr val="FFFFFF"/>
                </a:solidFill>
              </a:rPr>
              <a:t>k</a:t>
            </a:r>
            <a:r>
              <a:rPr sz="2800" lang="en-US">
                <a:solidFill>
                  <a:srgbClr val="FFFFFF"/>
                </a:solidFill>
              </a:rPr>
              <a:t>i</a:t>
            </a:r>
            <a:r>
              <a:rPr sz="2800" lang="en-US">
                <a:solidFill>
                  <a:srgbClr val="FFFFFF"/>
                </a:solidFill>
              </a:rPr>
              <a:t>t</a:t>
            </a:r>
            <a:r>
              <a:rPr sz="2800" lang="en-US">
                <a:solidFill>
                  <a:srgbClr val="FFFFFF"/>
                </a:solidFill>
              </a:rPr>
              <a:t>a</a:t>
            </a:r>
            <a:r>
              <a:rPr sz="2800" lang="en-US">
                <a:solidFill>
                  <a:srgbClr val="FFFFFF"/>
                </a:solidFill>
              </a:rPr>
              <a:t> </a:t>
            </a:r>
            <a:r>
              <a:rPr sz="2800" lang="en-US">
                <a:solidFill>
                  <a:srgbClr val="FFFFFF"/>
                </a:solidFill>
              </a:rPr>
              <a:t>b</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engetik </a:t>
            </a:r>
            <a:r>
              <a:rPr sz="2800" lang="en-US">
                <a:solidFill>
                  <a:srgbClr val="FFFFFF"/>
                </a:solidFill>
              </a:rPr>
              <a:t>s</a:t>
            </a:r>
            <a:r>
              <a:rPr sz="2800" lang="en-US">
                <a:solidFill>
                  <a:srgbClr val="FFFFFF"/>
                </a:solidFill>
              </a:rPr>
              <a:t>e</a:t>
            </a:r>
            <a:r>
              <a:rPr sz="2800" lang="en-US">
                <a:solidFill>
                  <a:srgbClr val="FFFFFF"/>
                </a:solidFill>
              </a:rPr>
              <a:t>p</a:t>
            </a:r>
            <a:r>
              <a:rPr sz="2800" lang="en-US">
                <a:solidFill>
                  <a:srgbClr val="FFFFFF"/>
                </a:solidFill>
              </a:rPr>
              <a:t>e</a:t>
            </a:r>
            <a:r>
              <a:rPr sz="2800" lang="en-US">
                <a:solidFill>
                  <a:srgbClr val="FFFFFF"/>
                </a:solidFill>
              </a:rPr>
              <a:t>rti </a:t>
            </a:r>
            <a:r>
              <a:rPr sz="2800" lang="en-US">
                <a:solidFill>
                  <a:srgbClr val="FFFFFF"/>
                </a:solidFill>
              </a:rPr>
              <a:t>i</a:t>
            </a:r>
            <a:r>
              <a:rPr sz="2800" lang="en-US">
                <a:solidFill>
                  <a:srgbClr val="FFFFFF"/>
                </a:solidFill>
              </a:rPr>
              <a:t>n</a:t>
            </a:r>
            <a:r>
              <a:rPr sz="2800" lang="en-US">
                <a:solidFill>
                  <a:srgbClr val="FFFFFF"/>
                </a:solidFill>
              </a:rPr>
              <a:t>i</a:t>
            </a:r>
            <a:r>
              <a:rPr sz="2800" lang="en-US">
                <a:solidFill>
                  <a:srgbClr val="FFFFFF"/>
                </a:solidFill>
              </a:rPr>
              <a:t>:</a:t>
            </a:r>
            <a:endParaRPr sz="2800" lang="in-ID">
              <a:solidFill>
                <a:srgbClr val="000000"/>
              </a:solidFill>
            </a:endParaRPr>
          </a:p>
        </p:txBody>
      </p:sp>
      <p:pic>
        <p:nvPicPr>
          <p:cNvPr id="2097159" name=""/>
          <p:cNvPicPr>
            <a:picLocks/>
          </p:cNvPicPr>
          <p:nvPr/>
        </p:nvPicPr>
        <p:blipFill>
          <a:blip xmlns:r="http://schemas.openxmlformats.org/officeDocument/2006/relationships" r:embed="rId1"/>
          <a:srcRect l="5724" t="46000" r="26521" b="49665"/>
          <a:stretch>
            <a:fillRect/>
          </a:stretch>
        </p:blipFill>
        <p:spPr>
          <a:xfrm rot="0">
            <a:off x="369870" y="1479464"/>
            <a:ext cx="9414737" cy="1006762"/>
          </a:xfrm>
          <a:prstGeom prst="rect"/>
        </p:spPr>
      </p:pic>
      <p:sp>
        <p:nvSpPr>
          <p:cNvPr id="1049111" name=""/>
          <p:cNvSpPr txBox="1"/>
          <p:nvPr/>
        </p:nvSpPr>
        <p:spPr>
          <a:xfrm>
            <a:off x="369871" y="2858711"/>
            <a:ext cx="8880513" cy="929640"/>
          </a:xfrm>
          <a:prstGeom prst="rect"/>
        </p:spPr>
        <p:txBody>
          <a:bodyPr rtlCol="0" wrap="square">
            <a:spAutoFit/>
          </a:bodyPr>
          <a:p>
            <a:pPr indent="-457200" marL="457200">
              <a:buFont typeface="Arial"/>
              <a:buChar char="•"/>
            </a:pPr>
            <a:r>
              <a:rPr sz="2800" lang="en-US">
                <a:solidFill>
                  <a:srgbClr val="FFFFFF"/>
                </a:solidFill>
              </a:rPr>
              <a:t>L</a:t>
            </a:r>
            <a:r>
              <a:rPr sz="2800" lang="en-US">
                <a:solidFill>
                  <a:srgbClr val="FFFFFF"/>
                </a:solidFill>
              </a:rPr>
              <a:t>a</a:t>
            </a:r>
            <a:r>
              <a:rPr sz="2800" lang="en-US">
                <a:solidFill>
                  <a:srgbClr val="FFFFFF"/>
                </a:solidFill>
              </a:rPr>
              <a:t>l</a:t>
            </a:r>
            <a:r>
              <a:rPr sz="2800" lang="en-US">
                <a:solidFill>
                  <a:srgbClr val="FFFFFF"/>
                </a:solidFill>
              </a:rPr>
              <a:t>u</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a</a:t>
            </a:r>
            <a:r>
              <a:rPr sz="2800" lang="en-US">
                <a:solidFill>
                  <a:srgbClr val="FFFFFF"/>
                </a:solidFill>
              </a:rPr>
              <a:t>m</a:t>
            </a:r>
            <a:r>
              <a:rPr sz="2800" lang="en-US">
                <a:solidFill>
                  <a:srgbClr val="FFFFFF"/>
                </a:solidFill>
              </a:rPr>
              <a:t>p</a:t>
            </a:r>
            <a:r>
              <a:rPr sz="2800" lang="en-US">
                <a:solidFill>
                  <a:srgbClr val="FFFFFF"/>
                </a:solidFill>
              </a:rPr>
              <a:t>i</a:t>
            </a:r>
            <a:r>
              <a:rPr sz="2800" lang="en-US">
                <a:solidFill>
                  <a:srgbClr val="FFFFFF"/>
                </a:solidFill>
              </a:rPr>
              <a:t>l</a:t>
            </a:r>
            <a:r>
              <a:rPr sz="2800" lang="en-US">
                <a:solidFill>
                  <a:srgbClr val="FFFFFF"/>
                </a:solidFill>
              </a:rPr>
              <a:t>kan </a:t>
            </a:r>
            <a:r>
              <a:rPr sz="2800" lang="en-US">
                <a:solidFill>
                  <a:srgbClr val="FFFFFF"/>
                </a:solidFill>
              </a:rPr>
              <a:t>h</a:t>
            </a:r>
            <a:r>
              <a:rPr sz="2800" lang="en-US">
                <a:solidFill>
                  <a:srgbClr val="FFFFFF"/>
                </a:solidFill>
              </a:rPr>
              <a:t>e</a:t>
            </a:r>
            <a:r>
              <a:rPr sz="2800" lang="en-US">
                <a:solidFill>
                  <a:srgbClr val="FFFFFF"/>
                </a:solidFill>
              </a:rPr>
              <a:t>l</a:t>
            </a:r>
            <a:r>
              <a:rPr sz="2800" lang="en-US">
                <a:solidFill>
                  <a:srgbClr val="FFFFFF"/>
                </a:solidFill>
              </a:rPr>
              <a:t>p</a:t>
            </a:r>
            <a:r>
              <a:rPr sz="2800" lang="en-US">
                <a:solidFill>
                  <a:srgbClr val="FFFFFF"/>
                </a:solidFill>
              </a:rPr>
              <a:t> </a:t>
            </a:r>
            <a:r>
              <a:rPr sz="2800" lang="en-US">
                <a:solidFill>
                  <a:srgbClr val="FFFFFF"/>
                </a:solidFill>
              </a:rPr>
              <a:t>p</a:t>
            </a:r>
            <a:r>
              <a:rPr sz="2800" lang="en-US">
                <a:solidFill>
                  <a:srgbClr val="FFFFFF"/>
                </a:solidFill>
              </a:rPr>
              <a:t>a</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y</a:t>
            </a:r>
            <a:r>
              <a:rPr sz="2800" lang="en-US">
                <a:solidFill>
                  <a:srgbClr val="FFFFFF"/>
                </a:solidFill>
              </a:rPr>
              <a:t>s</a:t>
            </a:r>
            <a:r>
              <a:rPr sz="2800" lang="en-US">
                <a:solidFill>
                  <a:srgbClr val="FFFFFF"/>
                </a:solidFill>
              </a:rPr>
              <a:t>q</a:t>
            </a:r>
            <a:r>
              <a:rPr sz="2800" lang="en-US">
                <a:solidFill>
                  <a:srgbClr val="FFFFFF"/>
                </a:solidFill>
              </a:rPr>
              <a:t>l</a:t>
            </a:r>
            <a:r>
              <a:rPr sz="2800" lang="en-US">
                <a:solidFill>
                  <a:srgbClr val="FFFFFF"/>
                </a:solidFill>
              </a:rPr>
              <a:t> </a:t>
            </a:r>
            <a:r>
              <a:rPr sz="2800" lang="en-US">
                <a:solidFill>
                  <a:srgbClr val="FFFFFF"/>
                </a:solidFill>
              </a:rPr>
              <a:t>k</a:t>
            </a:r>
            <a:r>
              <a:rPr sz="2800" lang="en-US">
                <a:solidFill>
                  <a:srgbClr val="FFFFFF"/>
                </a:solidFill>
              </a:rPr>
              <a:t>i</a:t>
            </a:r>
            <a:r>
              <a:rPr sz="2800" lang="en-US">
                <a:solidFill>
                  <a:srgbClr val="FFFFFF"/>
                </a:solidFill>
              </a:rPr>
              <a:t>t</a:t>
            </a:r>
            <a:r>
              <a:rPr sz="2800" lang="en-US">
                <a:solidFill>
                  <a:srgbClr val="FFFFFF"/>
                </a:solidFill>
              </a:rPr>
              <a:t>a</a:t>
            </a:r>
            <a:r>
              <a:rPr sz="2800" lang="en-US">
                <a:solidFill>
                  <a:srgbClr val="FFFFFF"/>
                </a:solidFill>
              </a:rPr>
              <a:t> </a:t>
            </a:r>
            <a:r>
              <a:rPr sz="2800" lang="en-US">
                <a:solidFill>
                  <a:srgbClr val="FFFFFF"/>
                </a:solidFill>
              </a:rPr>
              <a:t>h</a:t>
            </a:r>
            <a:r>
              <a:rPr sz="2800" lang="en-US">
                <a:solidFill>
                  <a:srgbClr val="FFFFFF"/>
                </a:solidFill>
              </a:rPr>
              <a:t>a</a:t>
            </a:r>
            <a:r>
              <a:rPr sz="2800" lang="en-US">
                <a:solidFill>
                  <a:srgbClr val="FFFFFF"/>
                </a:solidFill>
              </a:rPr>
              <a:t>r</a:t>
            </a:r>
            <a:r>
              <a:rPr sz="2800" lang="en-US">
                <a:solidFill>
                  <a:srgbClr val="FFFFFF"/>
                </a:solidFill>
              </a:rPr>
              <a:t>u</a:t>
            </a:r>
            <a:r>
              <a:rPr sz="2800" lang="en-US">
                <a:solidFill>
                  <a:srgbClr val="FFFFFF"/>
                </a:solidFill>
              </a:rPr>
              <a:t>s</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s</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t</a:t>
            </a:r>
            <a:r>
              <a:rPr sz="2800" lang="en-US">
                <a:solidFill>
                  <a:srgbClr val="FFFFFF"/>
                </a:solidFill>
              </a:rPr>
              <a:t>e</a:t>
            </a:r>
            <a:r>
              <a:rPr sz="2800" lang="en-US">
                <a:solidFill>
                  <a:srgbClr val="FFFFFF"/>
                </a:solidFill>
              </a:rPr>
              <a:t>r</a:t>
            </a:r>
            <a:r>
              <a:rPr sz="2800" lang="en-US">
                <a:solidFill>
                  <a:srgbClr val="FFFFFF"/>
                </a:solidFill>
              </a:rPr>
              <a:t>l</a:t>
            </a:r>
            <a:r>
              <a:rPr sz="2800" lang="en-US">
                <a:solidFill>
                  <a:srgbClr val="FFFFFF"/>
                </a:solidFill>
              </a:rPr>
              <a:t>e</a:t>
            </a:r>
            <a:r>
              <a:rPr sz="2800" lang="en-US">
                <a:solidFill>
                  <a:srgbClr val="FFFFFF"/>
                </a:solidFill>
              </a:rPr>
              <a:t>b</a:t>
            </a:r>
            <a:r>
              <a:rPr sz="2800" lang="en-US">
                <a:solidFill>
                  <a:srgbClr val="FFFFFF"/>
                </a:solidFill>
              </a:rPr>
              <a:t>i</a:t>
            </a:r>
            <a:r>
              <a:rPr sz="2800" lang="en-US">
                <a:solidFill>
                  <a:srgbClr val="FFFFFF"/>
                </a:solidFill>
              </a:rPr>
              <a:t>h</a:t>
            </a:r>
            <a:r>
              <a:rPr sz="2800" lang="en-US">
                <a:solidFill>
                  <a:srgbClr val="FFFFFF"/>
                </a:solidFill>
              </a:rPr>
              <a:t> </a:t>
            </a:r>
            <a:r>
              <a:rPr sz="2800" lang="en-US">
                <a:solidFill>
                  <a:srgbClr val="FFFFFF"/>
                </a:solidFill>
              </a:rPr>
              <a:t>d</a:t>
            </a:r>
            <a:r>
              <a:rPr sz="2800" lang="en-US">
                <a:solidFill>
                  <a:srgbClr val="FFFFFF"/>
                </a:solidFill>
              </a:rPr>
              <a:t>a</a:t>
            </a:r>
            <a:r>
              <a:rPr sz="2800" lang="en-US">
                <a:solidFill>
                  <a:srgbClr val="FFFFFF"/>
                </a:solidFill>
              </a:rPr>
              <a:t>h</a:t>
            </a:r>
            <a:r>
              <a:rPr sz="2800" lang="en-US">
                <a:solidFill>
                  <a:srgbClr val="FFFFFF"/>
                </a:solidFill>
              </a:rPr>
              <a:t>u</a:t>
            </a:r>
            <a:r>
              <a:rPr sz="2800" lang="en-US">
                <a:solidFill>
                  <a:srgbClr val="FFFFFF"/>
                </a:solidFill>
              </a:rPr>
              <a:t>l</a:t>
            </a:r>
            <a:r>
              <a:rPr sz="2800" lang="en-US">
                <a:solidFill>
                  <a:srgbClr val="FFFFFF"/>
                </a:solidFill>
              </a:rPr>
              <a:t>u</a:t>
            </a:r>
            <a:r>
              <a:rPr sz="2800" lang="en-US">
                <a:solidFill>
                  <a:srgbClr val="FFFFFF"/>
                </a:solidFill>
              </a:rPr>
              <a:t> </a:t>
            </a:r>
            <a:r>
              <a:rPr sz="2800" lang="en-US">
                <a:solidFill>
                  <a:srgbClr val="FFFFFF"/>
                </a:solidFill>
              </a:rPr>
              <a:t>s</a:t>
            </a:r>
            <a:r>
              <a:rPr sz="2800" lang="en-US">
                <a:solidFill>
                  <a:srgbClr val="FFFFFF"/>
                </a:solidFill>
              </a:rPr>
              <a:t>e</a:t>
            </a:r>
            <a:r>
              <a:rPr sz="2800" lang="en-US">
                <a:solidFill>
                  <a:srgbClr val="FFFFFF"/>
                </a:solidFill>
              </a:rPr>
              <a:t>t</a:t>
            </a:r>
            <a:r>
              <a:rPr sz="2800" lang="en-US">
                <a:solidFill>
                  <a:srgbClr val="FFFFFF"/>
                </a:solidFill>
              </a:rPr>
              <a:t>e</a:t>
            </a:r>
            <a:r>
              <a:rPr sz="2800" lang="en-US">
                <a:solidFill>
                  <a:srgbClr val="FFFFFF"/>
                </a:solidFill>
              </a:rPr>
              <a:t>l</a:t>
            </a:r>
            <a:r>
              <a:rPr sz="2800" lang="en-US">
                <a:solidFill>
                  <a:srgbClr val="FFFFFF"/>
                </a:solidFill>
              </a:rPr>
              <a:t>a</a:t>
            </a:r>
            <a:r>
              <a:rPr sz="2800" lang="en-US">
                <a:solidFill>
                  <a:srgbClr val="FFFFFF"/>
                </a:solidFill>
              </a:rPr>
              <a:t>h</a:t>
            </a:r>
            <a:r>
              <a:rPr sz="2800" lang="en-US">
                <a:solidFill>
                  <a:srgbClr val="FFFFFF"/>
                </a:solidFill>
              </a:rPr>
              <a:t> </a:t>
            </a:r>
            <a:r>
              <a:rPr sz="2800" lang="en-US">
                <a:solidFill>
                  <a:srgbClr val="FFFFFF"/>
                </a:solidFill>
              </a:rPr>
              <a:t>m</a:t>
            </a:r>
            <a:r>
              <a:rPr sz="2800" lang="en-US">
                <a:solidFill>
                  <a:srgbClr val="FFFFFF"/>
                </a:solidFill>
              </a:rPr>
              <a:t>u</a:t>
            </a:r>
            <a:r>
              <a:rPr sz="2800" lang="en-US">
                <a:solidFill>
                  <a:srgbClr val="FFFFFF"/>
                </a:solidFill>
              </a:rPr>
              <a:t>n</a:t>
            </a:r>
            <a:r>
              <a:rPr sz="2800" lang="en-US">
                <a:solidFill>
                  <a:srgbClr val="FFFFFF"/>
                </a:solidFill>
              </a:rPr>
              <a:t>c</a:t>
            </a:r>
            <a:r>
              <a:rPr sz="2800" lang="en-US">
                <a:solidFill>
                  <a:srgbClr val="FFFFFF"/>
                </a:solidFill>
              </a:rPr>
              <a:t>u</a:t>
            </a:r>
            <a:r>
              <a:rPr sz="2800" lang="en-US">
                <a:solidFill>
                  <a:srgbClr val="FFFFFF"/>
                </a:solidFill>
              </a:rPr>
              <a:t>l</a:t>
            </a:r>
            <a:r>
              <a:rPr sz="2800" lang="en-US">
                <a:solidFill>
                  <a:srgbClr val="FFFFFF"/>
                </a:solidFill>
              </a:rPr>
              <a:t> </a:t>
            </a:r>
            <a:r>
              <a:rPr sz="2800" lang="en-US">
                <a:solidFill>
                  <a:srgbClr val="FFFFFF"/>
                </a:solidFill>
              </a:rPr>
              <a:t>s</a:t>
            </a:r>
            <a:r>
              <a:rPr sz="2800" lang="en-US">
                <a:solidFill>
                  <a:srgbClr val="FFFFFF"/>
                </a:solidFill>
              </a:rPr>
              <a:t>e</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t</a:t>
            </a:r>
            <a:r>
              <a:rPr sz="2800" lang="en-US">
                <a:solidFill>
                  <a:srgbClr val="FFFFFF"/>
                </a:solidFill>
              </a:rPr>
              <a:t>i</a:t>
            </a:r>
            <a:r>
              <a:rPr sz="2800" lang="en-US">
                <a:solidFill>
                  <a:srgbClr val="FFFFFF"/>
                </a:solidFill>
              </a:rPr>
              <a:t> </a:t>
            </a:r>
            <a:r>
              <a:rPr sz="2800" lang="en-US">
                <a:solidFill>
                  <a:srgbClr val="FFFFFF"/>
                </a:solidFill>
              </a:rPr>
              <a:t>i</a:t>
            </a:r>
            <a:r>
              <a:rPr sz="2800" lang="en-US">
                <a:solidFill>
                  <a:srgbClr val="FFFFFF"/>
                </a:solidFill>
              </a:rPr>
              <a:t>n</a:t>
            </a:r>
            <a:r>
              <a:rPr sz="2800" lang="en-US">
                <a:solidFill>
                  <a:srgbClr val="FFFFFF"/>
                </a:solidFill>
              </a:rPr>
              <a:t>i</a:t>
            </a:r>
            <a:r>
              <a:rPr sz="2800" lang="en-US">
                <a:solidFill>
                  <a:srgbClr val="FFFFFF"/>
                </a:solidFill>
              </a:rPr>
              <a:t>:</a:t>
            </a:r>
            <a:endParaRPr sz="2800" lang="in-ID">
              <a:solidFill>
                <a:srgbClr val="000000"/>
              </a:solidFill>
            </a:endParaRPr>
          </a:p>
        </p:txBody>
      </p:sp>
      <p:pic>
        <p:nvPicPr>
          <p:cNvPr id="2097162" name=""/>
          <p:cNvPicPr>
            <a:picLocks/>
          </p:cNvPicPr>
          <p:nvPr/>
        </p:nvPicPr>
        <p:blipFill>
          <a:blip xmlns:r="http://schemas.openxmlformats.org/officeDocument/2006/relationships" r:embed="rId2"/>
          <a:srcRect l="19090" t="21239" r="58053" b="75605"/>
          <a:stretch>
            <a:fillRect/>
          </a:stretch>
        </p:blipFill>
        <p:spPr>
          <a:xfrm rot="0">
            <a:off x="1007195" y="3781242"/>
            <a:ext cx="2826453" cy="889113"/>
          </a:xfrm>
          <a:prstGeom prst="rect"/>
        </p:spPr>
      </p:pic>
      <p:sp>
        <p:nvSpPr>
          <p:cNvPr id="1049112" name=""/>
          <p:cNvSpPr txBox="1"/>
          <p:nvPr/>
        </p:nvSpPr>
        <p:spPr>
          <a:xfrm>
            <a:off x="1007195" y="4670355"/>
            <a:ext cx="6234938" cy="510540"/>
          </a:xfrm>
          <a:prstGeom prst="rect"/>
        </p:spPr>
        <p:txBody>
          <a:bodyPr rtlCol="0" wrap="square">
            <a:spAutoFit/>
          </a:bodyPr>
          <a:p>
            <a:pPr indent="-457200" marL="457200">
              <a:buFont typeface="Arial"/>
              <a:buChar char="•"/>
            </a:pPr>
            <a:r>
              <a:rPr sz="2800" lang="en-US">
                <a:solidFill>
                  <a:srgbClr val="FFFFFF"/>
                </a:solidFill>
              </a:rPr>
              <a:t>L</a:t>
            </a:r>
            <a:r>
              <a:rPr sz="2800" lang="en-US">
                <a:solidFill>
                  <a:srgbClr val="FFFFFF"/>
                </a:solidFill>
              </a:rPr>
              <a:t>a</a:t>
            </a:r>
            <a:r>
              <a:rPr sz="2800" lang="en-US">
                <a:solidFill>
                  <a:srgbClr val="FFFFFF"/>
                </a:solidFill>
              </a:rPr>
              <a:t>l</a:t>
            </a:r>
            <a:r>
              <a:rPr sz="2800" lang="en-US">
                <a:solidFill>
                  <a:srgbClr val="FFFFFF"/>
                </a:solidFill>
              </a:rPr>
              <a:t>u</a:t>
            </a:r>
            <a:r>
              <a:rPr sz="2800" lang="en-US">
                <a:solidFill>
                  <a:srgbClr val="FFFFFF"/>
                </a:solidFill>
              </a:rPr>
              <a:t> </a:t>
            </a:r>
            <a:r>
              <a:rPr sz="2800" lang="en-US">
                <a:solidFill>
                  <a:srgbClr val="FFFFFF"/>
                </a:solidFill>
              </a:rPr>
              <a:t> </a:t>
            </a:r>
            <a:r>
              <a:rPr sz="2800" lang="en-US">
                <a:solidFill>
                  <a:srgbClr val="FFFFFF"/>
                </a:solidFill>
              </a:rPr>
              <a:t>K</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 </a:t>
            </a:r>
            <a:r>
              <a:rPr sz="2800" lang="en-US">
                <a:solidFill>
                  <a:srgbClr val="FFFFFF"/>
                </a:solidFill>
              </a:rPr>
              <a:t>h</a:t>
            </a:r>
            <a:r>
              <a:rPr sz="2800" lang="en-US">
                <a:solidFill>
                  <a:srgbClr val="FFFFFF"/>
                </a:solidFill>
              </a:rPr>
              <a:t>e</a:t>
            </a:r>
            <a:r>
              <a:rPr sz="2800" lang="en-US">
                <a:solidFill>
                  <a:srgbClr val="FFFFFF"/>
                </a:solidFill>
              </a:rPr>
              <a:t>l</a:t>
            </a:r>
            <a:r>
              <a:rPr sz="2800" lang="en-US">
                <a:solidFill>
                  <a:srgbClr val="FFFFFF"/>
                </a:solidFill>
              </a:rPr>
              <a:t>p</a:t>
            </a:r>
            <a:r>
              <a:rPr sz="2800" lang="en-US">
                <a:solidFill>
                  <a:srgbClr val="FFFFFF"/>
                </a:solidFill>
              </a:rPr>
              <a:t> </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u</a:t>
            </a:r>
            <a:r>
              <a:rPr sz="2800" lang="en-US">
                <a:solidFill>
                  <a:srgbClr val="FFFFFF"/>
                </a:solidFill>
              </a:rPr>
              <a:t> </a:t>
            </a: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y</a:t>
            </a:r>
            <a:r>
              <a:rPr sz="2800" lang="en-US">
                <a:solidFill>
                  <a:srgbClr val="FFFFFF"/>
                </a:solidFill>
              </a:rPr>
              <a:t>a</a:t>
            </a:r>
            <a:r>
              <a:rPr sz="2800" lang="en-US">
                <a:solidFill>
                  <a:srgbClr val="FFFFFF"/>
                </a:solidFill>
              </a:rPr>
              <a:t>(</a:t>
            </a:r>
            <a:r>
              <a:rPr sz="2800" lang="en-US">
                <a:solidFill>
                  <a:srgbClr val="FFFFFF"/>
                </a:solidFill>
              </a:rPr>
              <a:t>?</a:t>
            </a:r>
            <a:r>
              <a:rPr sz="2800" lang="en-US">
                <a:solidFill>
                  <a:srgbClr val="FFFFFF"/>
                </a:solidFill>
              </a:rPr>
              <a:t>)</a:t>
            </a:r>
            <a:endParaRPr sz="2800" lang="in-ID">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913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30730" y="5162545"/>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3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496375" y="5162545"/>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38" name=""/>
          <p:cNvSpPr txBox="1"/>
          <p:nvPr/>
        </p:nvSpPr>
        <p:spPr>
          <a:xfrm>
            <a:off x="369871" y="729942"/>
            <a:ext cx="10798996" cy="802640"/>
          </a:xfrm>
          <a:prstGeom prst="rect"/>
        </p:spPr>
        <p:txBody>
          <a:bodyPr rtlCol="0" wrap="square">
            <a:spAutoFit/>
          </a:bodyPr>
          <a:p>
            <a:pPr indent="-457200" marL="457200">
              <a:buFont typeface="Arial"/>
              <a:buChar char="•"/>
            </a:pPr>
            <a:r>
              <a:rPr sz="2400" lang="en-US">
                <a:solidFill>
                  <a:srgbClr val="FFFFFF"/>
                </a:solidFill>
              </a:rPr>
              <a:t>d</a:t>
            </a:r>
            <a:r>
              <a:rPr sz="2400" lang="en-US">
                <a:solidFill>
                  <a:srgbClr val="FFFFFF"/>
                </a:solidFill>
              </a:rPr>
              <a:t>i</a:t>
            </a:r>
            <a:r>
              <a:rPr sz="2400" lang="en-US">
                <a:solidFill>
                  <a:srgbClr val="FFFFFF"/>
                </a:solidFill>
              </a:rPr>
              <a:t> </a:t>
            </a:r>
            <a:r>
              <a:rPr sz="2400" lang="en-US">
                <a:solidFill>
                  <a:srgbClr val="FFFFFF"/>
                </a:solidFill>
              </a:rPr>
              <a:t>m</a:t>
            </a:r>
            <a:r>
              <a:rPr sz="2400" lang="en-US">
                <a:solidFill>
                  <a:srgbClr val="FFFFFF"/>
                </a:solidFill>
              </a:rPr>
              <a:t>y</a:t>
            </a:r>
            <a:r>
              <a:rPr sz="2400" lang="en-US">
                <a:solidFill>
                  <a:srgbClr val="FFFFFF"/>
                </a:solidFill>
              </a:rPr>
              <a:t>s</a:t>
            </a:r>
            <a:r>
              <a:rPr sz="2400" lang="en-US">
                <a:solidFill>
                  <a:srgbClr val="FFFFFF"/>
                </a:solidFill>
              </a:rPr>
              <a:t>q</a:t>
            </a:r>
            <a:r>
              <a:rPr sz="2400" lang="en-US">
                <a:solidFill>
                  <a:srgbClr val="FFFFFF"/>
                </a:solidFill>
              </a:rPr>
              <a:t>l</a:t>
            </a:r>
            <a:r>
              <a:rPr sz="2400" lang="en-US">
                <a:solidFill>
                  <a:srgbClr val="FFFFFF"/>
                </a:solidFill>
              </a:rPr>
              <a:t> </a:t>
            </a:r>
            <a:r>
              <a:rPr sz="2400" lang="en-US">
                <a:solidFill>
                  <a:srgbClr val="FFFFFF"/>
                </a:solidFill>
              </a:rPr>
              <a:t>j</a:t>
            </a:r>
            <a:r>
              <a:rPr sz="2400" lang="en-US">
                <a:solidFill>
                  <a:srgbClr val="FFFFFF"/>
                </a:solidFill>
              </a:rPr>
              <a:t>u</a:t>
            </a:r>
            <a:r>
              <a:rPr sz="2400" lang="en-US">
                <a:solidFill>
                  <a:srgbClr val="FFFFFF"/>
                </a:solidFill>
              </a:rPr>
              <a:t>g</a:t>
            </a:r>
            <a:r>
              <a:rPr sz="2400" lang="en-US">
                <a:solidFill>
                  <a:srgbClr val="FFFFFF"/>
                </a:solidFill>
              </a:rPr>
              <a:t>a</a:t>
            </a:r>
            <a:r>
              <a:rPr sz="2400" lang="en-US">
                <a:solidFill>
                  <a:srgbClr val="FFFFFF"/>
                </a:solidFill>
              </a:rPr>
              <a:t> </a:t>
            </a:r>
            <a:r>
              <a:rPr sz="2400" lang="en-US">
                <a:solidFill>
                  <a:srgbClr val="FFFFFF"/>
                </a:solidFill>
              </a:rPr>
              <a:t>d</a:t>
            </a:r>
            <a:r>
              <a:rPr sz="2400" lang="en-US">
                <a:solidFill>
                  <a:srgbClr val="FFFFFF"/>
                </a:solidFill>
              </a:rPr>
              <a:t>a</a:t>
            </a:r>
            <a:r>
              <a:rPr sz="2400" lang="en-US">
                <a:solidFill>
                  <a:srgbClr val="FFFFFF"/>
                </a:solidFill>
              </a:rPr>
              <a:t>p</a:t>
            </a:r>
            <a:r>
              <a:rPr sz="2400" lang="en-US">
                <a:solidFill>
                  <a:srgbClr val="FFFFFF"/>
                </a:solidFill>
              </a:rPr>
              <a:t>a</a:t>
            </a:r>
            <a:r>
              <a:rPr sz="2400" lang="en-US">
                <a:solidFill>
                  <a:srgbClr val="FFFFFF"/>
                </a:solidFill>
              </a:rPr>
              <a:t>t</a:t>
            </a:r>
            <a:r>
              <a:rPr sz="2400" lang="en-US">
                <a:solidFill>
                  <a:srgbClr val="FFFFFF"/>
                </a:solidFill>
              </a:rPr>
              <a:t> </a:t>
            </a:r>
            <a:r>
              <a:rPr sz="2400" lang="en-US">
                <a:solidFill>
                  <a:srgbClr val="FFFFFF"/>
                </a:solidFill>
              </a:rPr>
              <a:t>m</a:t>
            </a:r>
            <a:r>
              <a:rPr sz="2400" lang="en-US">
                <a:solidFill>
                  <a:srgbClr val="FFFFFF"/>
                </a:solidFill>
              </a:rPr>
              <a:t>e</a:t>
            </a:r>
            <a:r>
              <a:rPr sz="2400" lang="en-US">
                <a:solidFill>
                  <a:srgbClr val="FFFFFF"/>
                </a:solidFill>
              </a:rPr>
              <a:t>n</a:t>
            </a:r>
            <a:r>
              <a:rPr sz="2400" lang="en-US">
                <a:solidFill>
                  <a:srgbClr val="FFFFFF"/>
                </a:solidFill>
              </a:rPr>
              <a:t>u</a:t>
            </a:r>
            <a:r>
              <a:rPr sz="2400" lang="en-US">
                <a:solidFill>
                  <a:srgbClr val="FFFFFF"/>
                </a:solidFill>
              </a:rPr>
              <a:t>n</a:t>
            </a:r>
            <a:r>
              <a:rPr sz="2400" lang="en-US">
                <a:solidFill>
                  <a:srgbClr val="FFFFFF"/>
                </a:solidFill>
              </a:rPr>
              <a:t>j</a:t>
            </a:r>
            <a:r>
              <a:rPr sz="2400" lang="en-US">
                <a:solidFill>
                  <a:srgbClr val="FFFFFF"/>
                </a:solidFill>
              </a:rPr>
              <a:t>u</a:t>
            </a:r>
            <a:r>
              <a:rPr sz="2400" lang="en-US">
                <a:solidFill>
                  <a:srgbClr val="FFFFFF"/>
                </a:solidFill>
              </a:rPr>
              <a:t>kkan </a:t>
            </a:r>
            <a:r>
              <a:rPr sz="2400" lang="en-US">
                <a:solidFill>
                  <a:srgbClr val="FFFFFF"/>
                </a:solidFill>
              </a:rPr>
              <a:t>t</a:t>
            </a:r>
            <a:r>
              <a:rPr sz="2400" lang="en-US">
                <a:solidFill>
                  <a:srgbClr val="FFFFFF"/>
                </a:solidFill>
              </a:rPr>
              <a:t>a</a:t>
            </a:r>
            <a:r>
              <a:rPr sz="2400" lang="en-US">
                <a:solidFill>
                  <a:srgbClr val="FFFFFF"/>
                </a:solidFill>
              </a:rPr>
              <a:t>n</a:t>
            </a:r>
            <a:r>
              <a:rPr sz="2400" lang="en-US">
                <a:solidFill>
                  <a:srgbClr val="FFFFFF"/>
                </a:solidFill>
              </a:rPr>
              <a:t>g</a:t>
            </a:r>
            <a:r>
              <a:rPr sz="2400" lang="en-US">
                <a:solidFill>
                  <a:srgbClr val="FFFFFF"/>
                </a:solidFill>
              </a:rPr>
              <a:t>g</a:t>
            </a:r>
            <a:r>
              <a:rPr sz="2400" lang="en-US">
                <a:solidFill>
                  <a:srgbClr val="FFFFFF"/>
                </a:solidFill>
              </a:rPr>
              <a:t>a</a:t>
            </a:r>
            <a:r>
              <a:rPr sz="2400" lang="en-US">
                <a:solidFill>
                  <a:srgbClr val="FFFFFF"/>
                </a:solidFill>
              </a:rPr>
              <a:t>l</a:t>
            </a:r>
            <a:r>
              <a:rPr sz="2400" lang="en-US">
                <a:solidFill>
                  <a:srgbClr val="FFFFFF"/>
                </a:solidFill>
              </a:rPr>
              <a:t> </a:t>
            </a:r>
            <a:r>
              <a:rPr sz="2400" lang="en-US">
                <a:solidFill>
                  <a:srgbClr val="FFFFFF"/>
                </a:solidFill>
              </a:rPr>
              <a:t>d</a:t>
            </a:r>
            <a:r>
              <a:rPr sz="2400" lang="en-US">
                <a:solidFill>
                  <a:srgbClr val="FFFFFF"/>
                </a:solidFill>
              </a:rPr>
              <a:t>e</a:t>
            </a:r>
            <a:r>
              <a:rPr sz="2400" lang="en-US">
                <a:solidFill>
                  <a:srgbClr val="FFFFFF"/>
                </a:solidFill>
              </a:rPr>
              <a:t>n</a:t>
            </a:r>
            <a:r>
              <a:rPr sz="2400" lang="en-US">
                <a:solidFill>
                  <a:srgbClr val="FFFFFF"/>
                </a:solidFill>
              </a:rPr>
              <a:t>g</a:t>
            </a:r>
            <a:r>
              <a:rPr sz="2400" lang="en-US">
                <a:solidFill>
                  <a:srgbClr val="FFFFFF"/>
                </a:solidFill>
              </a:rPr>
              <a:t>a</a:t>
            </a:r>
            <a:r>
              <a:rPr sz="2400" lang="en-US">
                <a:solidFill>
                  <a:srgbClr val="FFFFFF"/>
                </a:solidFill>
              </a:rPr>
              <a:t>n</a:t>
            </a:r>
            <a:r>
              <a:rPr sz="2400" lang="en-US">
                <a:solidFill>
                  <a:srgbClr val="FFFFFF"/>
                </a:solidFill>
              </a:rPr>
              <a:t> </a:t>
            </a:r>
            <a:r>
              <a:rPr sz="2400" lang="en-US">
                <a:solidFill>
                  <a:srgbClr val="FFFFFF"/>
                </a:solidFill>
              </a:rPr>
              <a:t>m</a:t>
            </a:r>
            <a:r>
              <a:rPr sz="2400" lang="en-US">
                <a:solidFill>
                  <a:srgbClr val="FFFFFF"/>
                </a:solidFill>
              </a:rPr>
              <a:t>e</a:t>
            </a:r>
            <a:r>
              <a:rPr sz="2400" lang="en-US">
                <a:solidFill>
                  <a:srgbClr val="FFFFFF"/>
                </a:solidFill>
              </a:rPr>
              <a:t>n</a:t>
            </a:r>
            <a:r>
              <a:rPr sz="2400" lang="en-US">
                <a:solidFill>
                  <a:srgbClr val="FFFFFF"/>
                </a:solidFill>
              </a:rPr>
              <a:t>g</a:t>
            </a:r>
            <a:r>
              <a:rPr sz="2400" lang="en-US">
                <a:solidFill>
                  <a:srgbClr val="FFFFFF"/>
                </a:solidFill>
              </a:rPr>
              <a:t>e</a:t>
            </a:r>
            <a:r>
              <a:rPr sz="2400" lang="en-US">
                <a:solidFill>
                  <a:srgbClr val="FFFFFF"/>
                </a:solidFill>
              </a:rPr>
              <a:t>t</a:t>
            </a:r>
            <a:r>
              <a:rPr sz="2400" lang="en-US">
                <a:solidFill>
                  <a:srgbClr val="FFFFFF"/>
                </a:solidFill>
              </a:rPr>
              <a:t>i</a:t>
            </a:r>
            <a:r>
              <a:rPr sz="2400" lang="en-US">
                <a:solidFill>
                  <a:srgbClr val="FFFFFF"/>
                </a:solidFill>
              </a:rPr>
              <a:t>k</a:t>
            </a:r>
            <a:r>
              <a:rPr sz="2400" lang="en-US">
                <a:solidFill>
                  <a:srgbClr val="FFFFFF"/>
                </a:solidFill>
              </a:rPr>
              <a:t> </a:t>
            </a:r>
            <a:r>
              <a:rPr sz="2400" lang="en-US">
                <a:solidFill>
                  <a:srgbClr val="FFFFFF"/>
                </a:solidFill>
              </a:rPr>
              <a:t>s</a:t>
            </a:r>
            <a:r>
              <a:rPr sz="2400" lang="en-US">
                <a:solidFill>
                  <a:srgbClr val="FFFFFF"/>
                </a:solidFill>
              </a:rPr>
              <a:t>e</a:t>
            </a:r>
            <a:r>
              <a:rPr sz="2400" lang="en-US">
                <a:solidFill>
                  <a:srgbClr val="FFFFFF"/>
                </a:solidFill>
              </a:rPr>
              <a:t>l</a:t>
            </a:r>
            <a:r>
              <a:rPr sz="2400" lang="en-US">
                <a:solidFill>
                  <a:srgbClr val="FFFFFF"/>
                </a:solidFill>
              </a:rPr>
              <a:t>e</a:t>
            </a:r>
            <a:r>
              <a:rPr sz="2400" lang="en-US">
                <a:solidFill>
                  <a:srgbClr val="FFFFFF"/>
                </a:solidFill>
              </a:rPr>
              <a:t>c</a:t>
            </a:r>
            <a:r>
              <a:rPr sz="2400" lang="en-US">
                <a:solidFill>
                  <a:srgbClr val="FFFFFF"/>
                </a:solidFill>
              </a:rPr>
              <a:t>t</a:t>
            </a:r>
            <a:r>
              <a:rPr sz="2400" lang="en-US">
                <a:solidFill>
                  <a:srgbClr val="FFFFFF"/>
                </a:solidFill>
              </a:rPr>
              <a:t> </a:t>
            </a:r>
            <a:r>
              <a:rPr sz="2400" lang="en-US">
                <a:solidFill>
                  <a:srgbClr val="FFFFFF"/>
                </a:solidFill>
              </a:rPr>
              <a:t>c</a:t>
            </a:r>
            <a:r>
              <a:rPr sz="2400" lang="en-US">
                <a:solidFill>
                  <a:srgbClr val="FFFFFF"/>
                </a:solidFill>
              </a:rPr>
              <a:t>u</a:t>
            </a:r>
            <a:r>
              <a:rPr sz="2400" lang="en-US">
                <a:solidFill>
                  <a:srgbClr val="FFFFFF"/>
                </a:solidFill>
              </a:rPr>
              <a:t>r</a:t>
            </a:r>
            <a:r>
              <a:rPr sz="2400" lang="en-US">
                <a:solidFill>
                  <a:srgbClr val="FFFFFF"/>
                </a:solidFill>
              </a:rPr>
              <a:t>d</a:t>
            </a:r>
            <a:r>
              <a:rPr sz="2400" lang="en-US">
                <a:solidFill>
                  <a:srgbClr val="FFFFFF"/>
                </a:solidFill>
              </a:rPr>
              <a:t>a</a:t>
            </a:r>
            <a:r>
              <a:rPr sz="2400" lang="en-US">
                <a:solidFill>
                  <a:srgbClr val="FFFFFF"/>
                </a:solidFill>
              </a:rPr>
              <a:t>t</a:t>
            </a:r>
            <a:r>
              <a:rPr sz="2400" lang="en-US">
                <a:solidFill>
                  <a:srgbClr val="FFFFFF"/>
                </a:solidFill>
              </a:rPr>
              <a:t>e</a:t>
            </a:r>
            <a:r>
              <a:rPr sz="2400" lang="en-US">
                <a:solidFill>
                  <a:srgbClr val="FFFFFF"/>
                </a:solidFill>
              </a:rPr>
              <a:t> </a:t>
            </a:r>
            <a:r>
              <a:rPr sz="2400" lang="en-US">
                <a:solidFill>
                  <a:srgbClr val="FFFFFF"/>
                </a:solidFill>
              </a:rPr>
              <a:t>,</a:t>
            </a:r>
            <a:r>
              <a:rPr sz="2400" lang="en-US">
                <a:solidFill>
                  <a:srgbClr val="FFFFFF"/>
                </a:solidFill>
              </a:rPr>
              <a:t>j</a:t>
            </a:r>
            <a:r>
              <a:rPr sz="2400" lang="en-US">
                <a:solidFill>
                  <a:srgbClr val="FFFFFF"/>
                </a:solidFill>
              </a:rPr>
              <a:t>a</a:t>
            </a:r>
            <a:r>
              <a:rPr sz="2400" lang="en-US">
                <a:solidFill>
                  <a:srgbClr val="FFFFFF"/>
                </a:solidFill>
              </a:rPr>
              <a:t>n</a:t>
            </a:r>
            <a:r>
              <a:rPr sz="2400" lang="en-US">
                <a:solidFill>
                  <a:srgbClr val="FFFFFF"/>
                </a:solidFill>
              </a:rPr>
              <a:t>g</a:t>
            </a:r>
            <a:r>
              <a:rPr sz="2400" lang="en-US">
                <a:solidFill>
                  <a:srgbClr val="FFFFFF"/>
                </a:solidFill>
              </a:rPr>
              <a:t>a</a:t>
            </a:r>
            <a:r>
              <a:rPr sz="2400" lang="en-US">
                <a:solidFill>
                  <a:srgbClr val="FFFFFF"/>
                </a:solidFill>
              </a:rPr>
              <a:t>n</a:t>
            </a:r>
            <a:r>
              <a:rPr sz="2400" lang="en-US">
                <a:solidFill>
                  <a:srgbClr val="FFFFFF"/>
                </a:solidFill>
              </a:rPr>
              <a:t> </a:t>
            </a:r>
            <a:r>
              <a:rPr sz="2400" lang="en-US">
                <a:solidFill>
                  <a:srgbClr val="FFFFFF"/>
                </a:solidFill>
              </a:rPr>
              <a:t>l</a:t>
            </a:r>
            <a:r>
              <a:rPr sz="2400" lang="en-US">
                <a:solidFill>
                  <a:srgbClr val="FFFFFF"/>
                </a:solidFill>
              </a:rPr>
              <a:t>u</a:t>
            </a:r>
            <a:r>
              <a:rPr sz="2400" lang="en-US">
                <a:solidFill>
                  <a:srgbClr val="FFFFFF"/>
                </a:solidFill>
              </a:rPr>
              <a:t>p</a:t>
            </a:r>
            <a:r>
              <a:rPr sz="2400" lang="en-US">
                <a:solidFill>
                  <a:srgbClr val="FFFFFF"/>
                </a:solidFill>
              </a:rPr>
              <a:t>a</a:t>
            </a:r>
            <a:r>
              <a:rPr sz="2400" lang="en-US">
                <a:solidFill>
                  <a:srgbClr val="FFFFFF"/>
                </a:solidFill>
              </a:rPr>
              <a:t> </a:t>
            </a:r>
            <a:r>
              <a:rPr sz="2400" lang="en-US">
                <a:solidFill>
                  <a:srgbClr val="FFFFFF"/>
                </a:solidFill>
              </a:rPr>
              <a:t>b</a:t>
            </a:r>
            <a:r>
              <a:rPr sz="2400" lang="en-US">
                <a:solidFill>
                  <a:srgbClr val="FFFFFF"/>
                </a:solidFill>
              </a:rPr>
              <a:t>e</a:t>
            </a:r>
            <a:r>
              <a:rPr sz="2400" lang="en-US">
                <a:solidFill>
                  <a:srgbClr val="FFFFFF"/>
                </a:solidFill>
              </a:rPr>
              <a:t>r</a:t>
            </a:r>
            <a:r>
              <a:rPr sz="2400" lang="en-US">
                <a:solidFill>
                  <a:srgbClr val="FFFFFF"/>
                </a:solidFill>
              </a:rPr>
              <a:t>i</a:t>
            </a:r>
            <a:r>
              <a:rPr sz="2400" lang="en-US">
                <a:solidFill>
                  <a:srgbClr val="FFFFFF"/>
                </a:solidFill>
              </a:rPr>
              <a:t>k</a:t>
            </a:r>
            <a:r>
              <a:rPr sz="2400" lang="en-US">
                <a:solidFill>
                  <a:srgbClr val="FFFFFF"/>
                </a:solidFill>
              </a:rPr>
              <a:t>a</a:t>
            </a:r>
            <a:r>
              <a:rPr sz="2400" lang="en-US">
                <a:solidFill>
                  <a:srgbClr val="FFFFFF"/>
                </a:solidFill>
              </a:rPr>
              <a:t>n</a:t>
            </a:r>
            <a:r>
              <a:rPr sz="2400" lang="en-US">
                <a:solidFill>
                  <a:srgbClr val="FFFFFF"/>
                </a:solidFill>
              </a:rPr>
              <a:t> </a:t>
            </a:r>
            <a:r>
              <a:rPr sz="2400" lang="en-US">
                <a:solidFill>
                  <a:srgbClr val="FFFFFF"/>
                </a:solidFill>
              </a:rPr>
              <a:t>t</a:t>
            </a:r>
            <a:r>
              <a:rPr sz="2400" lang="en-US">
                <a:solidFill>
                  <a:srgbClr val="FFFFFF"/>
                </a:solidFill>
              </a:rPr>
              <a:t>i</a:t>
            </a:r>
            <a:r>
              <a:rPr sz="2400" lang="en-US">
                <a:solidFill>
                  <a:srgbClr val="FFFFFF"/>
                </a:solidFill>
              </a:rPr>
              <a:t>t</a:t>
            </a:r>
            <a:r>
              <a:rPr sz="2400" lang="en-US">
                <a:solidFill>
                  <a:srgbClr val="FFFFFF"/>
                </a:solidFill>
              </a:rPr>
              <a:t>i</a:t>
            </a:r>
            <a:r>
              <a:rPr sz="2400" lang="en-US">
                <a:solidFill>
                  <a:srgbClr val="FFFFFF"/>
                </a:solidFill>
              </a:rPr>
              <a:t>k</a:t>
            </a:r>
            <a:r>
              <a:rPr sz="2400" lang="en-US">
                <a:solidFill>
                  <a:srgbClr val="FFFFFF"/>
                </a:solidFill>
              </a:rPr>
              <a:t> </a:t>
            </a:r>
            <a:r>
              <a:rPr sz="2400" lang="en-US">
                <a:solidFill>
                  <a:srgbClr val="FFFFFF"/>
                </a:solidFill>
              </a:rPr>
              <a:t>k</a:t>
            </a:r>
            <a:r>
              <a:rPr sz="2400" lang="en-US">
                <a:solidFill>
                  <a:srgbClr val="FFFFFF"/>
                </a:solidFill>
              </a:rPr>
              <a:t>o</a:t>
            </a:r>
            <a:r>
              <a:rPr sz="2400" lang="en-US">
                <a:solidFill>
                  <a:srgbClr val="FFFFFF"/>
                </a:solidFill>
              </a:rPr>
              <a:t>m</a:t>
            </a:r>
            <a:r>
              <a:rPr sz="2400" lang="en-US">
                <a:solidFill>
                  <a:srgbClr val="FFFFFF"/>
                </a:solidFill>
              </a:rPr>
              <a:t>a</a:t>
            </a:r>
            <a:r>
              <a:rPr sz="2400" lang="en-US">
                <a:solidFill>
                  <a:srgbClr val="FFFFFF"/>
                </a:solidFill>
              </a:rPr>
              <a:t>(</a:t>
            </a:r>
            <a:r>
              <a:rPr sz="2400" lang="en-US">
                <a:solidFill>
                  <a:srgbClr val="FFFFFF"/>
                </a:solidFill>
              </a:rPr>
              <a:t>;</a:t>
            </a:r>
            <a:r>
              <a:rPr sz="2400" lang="en-US">
                <a:solidFill>
                  <a:srgbClr val="FFFFFF"/>
                </a:solidFill>
              </a:rPr>
              <a:t>)</a:t>
            </a:r>
            <a:r>
              <a:rPr sz="2400" lang="en-US">
                <a:solidFill>
                  <a:srgbClr val="FFFFFF"/>
                </a:solidFill>
              </a:rPr>
              <a:t> </a:t>
            </a:r>
            <a:r>
              <a:rPr sz="2400" lang="en-US">
                <a:solidFill>
                  <a:srgbClr val="FFFFFF"/>
                </a:solidFill>
              </a:rPr>
              <a:t>p</a:t>
            </a:r>
            <a:r>
              <a:rPr sz="2400" lang="en-US">
                <a:solidFill>
                  <a:srgbClr val="FFFFFF"/>
                </a:solidFill>
              </a:rPr>
              <a:t>a</a:t>
            </a:r>
            <a:r>
              <a:rPr sz="2400" lang="en-US">
                <a:solidFill>
                  <a:srgbClr val="FFFFFF"/>
                </a:solidFill>
              </a:rPr>
              <a:t>d</a:t>
            </a:r>
            <a:r>
              <a:rPr sz="2400" lang="en-US">
                <a:solidFill>
                  <a:srgbClr val="FFFFFF"/>
                </a:solidFill>
              </a:rPr>
              <a:t>a</a:t>
            </a:r>
            <a:r>
              <a:rPr sz="2400" lang="en-US">
                <a:solidFill>
                  <a:srgbClr val="FFFFFF"/>
                </a:solidFill>
              </a:rPr>
              <a:t> </a:t>
            </a:r>
            <a:r>
              <a:rPr sz="2400" lang="en-US">
                <a:solidFill>
                  <a:srgbClr val="FFFFFF"/>
                </a:solidFill>
              </a:rPr>
              <a:t>a</a:t>
            </a:r>
            <a:r>
              <a:rPr sz="2400" lang="en-US">
                <a:solidFill>
                  <a:srgbClr val="FFFFFF"/>
                </a:solidFill>
              </a:rPr>
              <a:t>k</a:t>
            </a:r>
            <a:r>
              <a:rPr sz="2400" lang="en-US">
                <a:solidFill>
                  <a:srgbClr val="FFFFFF"/>
                </a:solidFill>
              </a:rPr>
              <a:t>h</a:t>
            </a:r>
            <a:r>
              <a:rPr sz="2400" lang="en-US">
                <a:solidFill>
                  <a:srgbClr val="FFFFFF"/>
                </a:solidFill>
              </a:rPr>
              <a:t>i</a:t>
            </a:r>
            <a:r>
              <a:rPr sz="2400" lang="en-US">
                <a:solidFill>
                  <a:srgbClr val="FFFFFF"/>
                </a:solidFill>
              </a:rPr>
              <a:t>r</a:t>
            </a:r>
            <a:r>
              <a:rPr sz="2400" lang="en-US">
                <a:solidFill>
                  <a:srgbClr val="FFFFFF"/>
                </a:solidFill>
              </a:rPr>
              <a:t> </a:t>
            </a:r>
            <a:r>
              <a:rPr sz="2400" lang="en-US">
                <a:solidFill>
                  <a:srgbClr val="FFFFFF"/>
                </a:solidFill>
              </a:rPr>
              <a:t>p</a:t>
            </a:r>
            <a:r>
              <a:rPr sz="2400" lang="en-US">
                <a:solidFill>
                  <a:srgbClr val="FFFFFF"/>
                </a:solidFill>
              </a:rPr>
              <a:t>e</a:t>
            </a:r>
            <a:r>
              <a:rPr sz="2400" lang="en-US">
                <a:solidFill>
                  <a:srgbClr val="FFFFFF"/>
                </a:solidFill>
              </a:rPr>
              <a:t>r</a:t>
            </a:r>
            <a:r>
              <a:rPr sz="2400" lang="en-US">
                <a:solidFill>
                  <a:srgbClr val="FFFFFF"/>
                </a:solidFill>
              </a:rPr>
              <a:t>i</a:t>
            </a:r>
            <a:r>
              <a:rPr sz="2400" lang="en-US">
                <a:solidFill>
                  <a:srgbClr val="FFFFFF"/>
                </a:solidFill>
              </a:rPr>
              <a:t>n</a:t>
            </a:r>
            <a:r>
              <a:rPr sz="2400" lang="en-US">
                <a:solidFill>
                  <a:srgbClr val="FFFFFF"/>
                </a:solidFill>
              </a:rPr>
              <a:t>t</a:t>
            </a:r>
            <a:r>
              <a:rPr sz="2400" lang="en-US">
                <a:solidFill>
                  <a:srgbClr val="FFFFFF"/>
                </a:solidFill>
              </a:rPr>
              <a:t>a</a:t>
            </a:r>
            <a:r>
              <a:rPr sz="2400" lang="en-US">
                <a:solidFill>
                  <a:srgbClr val="FFFFFF"/>
                </a:solidFill>
              </a:rPr>
              <a:t>h </a:t>
            </a:r>
            <a:r>
              <a:rPr sz="2400" lang="en-US">
                <a:solidFill>
                  <a:srgbClr val="FFFFFF"/>
                </a:solidFill>
              </a:rPr>
              <a:t> </a:t>
            </a:r>
            <a:r>
              <a:rPr sz="2400" lang="en-US">
                <a:solidFill>
                  <a:srgbClr val="FFFFFF"/>
                </a:solidFill>
              </a:rPr>
              <a:t>S</a:t>
            </a:r>
            <a:r>
              <a:rPr sz="2400" lang="en-US">
                <a:solidFill>
                  <a:srgbClr val="FFFFFF"/>
                </a:solidFill>
              </a:rPr>
              <a:t>e</a:t>
            </a:r>
            <a:r>
              <a:rPr sz="2400" lang="en-US">
                <a:solidFill>
                  <a:srgbClr val="FFFFFF"/>
                </a:solidFill>
              </a:rPr>
              <a:t>p</a:t>
            </a:r>
            <a:r>
              <a:rPr sz="2400" lang="en-US">
                <a:solidFill>
                  <a:srgbClr val="FFFFFF"/>
                </a:solidFill>
              </a:rPr>
              <a:t>e</a:t>
            </a:r>
            <a:r>
              <a:rPr sz="2400" lang="en-US">
                <a:solidFill>
                  <a:srgbClr val="FFFFFF"/>
                </a:solidFill>
              </a:rPr>
              <a:t>r</a:t>
            </a:r>
            <a:r>
              <a:rPr sz="2400" lang="en-US">
                <a:solidFill>
                  <a:srgbClr val="FFFFFF"/>
                </a:solidFill>
              </a:rPr>
              <a:t>t</a:t>
            </a:r>
            <a:r>
              <a:rPr sz="2400" lang="en-US">
                <a:solidFill>
                  <a:srgbClr val="FFFFFF"/>
                </a:solidFill>
              </a:rPr>
              <a:t>i</a:t>
            </a:r>
            <a:r>
              <a:rPr sz="2400" lang="en-US">
                <a:solidFill>
                  <a:srgbClr val="FFFFFF"/>
                </a:solidFill>
              </a:rPr>
              <a:t> </a:t>
            </a:r>
            <a:r>
              <a:rPr sz="2400" lang="en-US">
                <a:solidFill>
                  <a:srgbClr val="FFFFFF"/>
                </a:solidFill>
              </a:rPr>
              <a:t>i</a:t>
            </a:r>
            <a:r>
              <a:rPr sz="2400" lang="en-US">
                <a:solidFill>
                  <a:srgbClr val="FFFFFF"/>
                </a:solidFill>
              </a:rPr>
              <a:t>n</a:t>
            </a:r>
            <a:r>
              <a:rPr sz="2400" lang="en-US">
                <a:solidFill>
                  <a:srgbClr val="FFFFFF"/>
                </a:solidFill>
              </a:rPr>
              <a:t>i</a:t>
            </a:r>
            <a:r>
              <a:rPr sz="2400" lang="en-US">
                <a:solidFill>
                  <a:srgbClr val="FFFFFF"/>
                </a:solidFill>
              </a:rPr>
              <a:t>:</a:t>
            </a:r>
            <a:endParaRPr sz="2800" lang="in-ID">
              <a:solidFill>
                <a:srgbClr val="000000"/>
              </a:solidFill>
            </a:endParaRPr>
          </a:p>
        </p:txBody>
      </p:sp>
      <p:pic>
        <p:nvPicPr>
          <p:cNvPr id="2097169" name=""/>
          <p:cNvPicPr>
            <a:picLocks/>
          </p:cNvPicPr>
          <p:nvPr/>
        </p:nvPicPr>
        <p:blipFill>
          <a:blip xmlns:r="http://schemas.openxmlformats.org/officeDocument/2006/relationships" r:embed="rId1"/>
          <a:srcRect l="18989" t="52065" r="41109" b="46300"/>
          <a:stretch>
            <a:fillRect/>
          </a:stretch>
        </p:blipFill>
        <p:spPr>
          <a:xfrm rot="0">
            <a:off x="923048" y="1532582"/>
            <a:ext cx="6202832" cy="719573"/>
          </a:xfrm>
          <a:prstGeom prst="rect"/>
        </p:spPr>
      </p:pic>
      <p:sp>
        <p:nvSpPr>
          <p:cNvPr id="1049139" name=""/>
          <p:cNvSpPr txBox="1"/>
          <p:nvPr/>
        </p:nvSpPr>
        <p:spPr>
          <a:xfrm>
            <a:off x="462990" y="2499359"/>
            <a:ext cx="7122949" cy="929641"/>
          </a:xfrm>
          <a:prstGeom prst="rect"/>
        </p:spPr>
        <p:txBody>
          <a:bodyPr rtlCol="0" wrap="square">
            <a:spAutoFit/>
          </a:bodyPr>
          <a:p>
            <a:pPr indent="-457200" marL="457200">
              <a:buFont typeface="Arial"/>
              <a:buChar char="•"/>
            </a:pPr>
            <a:r>
              <a:rPr sz="2800" lang="en-US">
                <a:solidFill>
                  <a:srgbClr val="FFFFFF"/>
                </a:solidFill>
              </a:rPr>
              <a:t>J</a:t>
            </a:r>
            <a:r>
              <a:rPr sz="2800" lang="en-US">
                <a:solidFill>
                  <a:srgbClr val="FFFFFF"/>
                </a:solidFill>
              </a:rPr>
              <a:t>i</a:t>
            </a:r>
            <a:r>
              <a:rPr sz="2800" lang="en-US">
                <a:solidFill>
                  <a:srgbClr val="FFFFFF"/>
                </a:solidFill>
              </a:rPr>
              <a:t>k</a:t>
            </a:r>
            <a:r>
              <a:rPr sz="2800" lang="en-US">
                <a:solidFill>
                  <a:srgbClr val="FFFFFF"/>
                </a:solidFill>
              </a:rPr>
              <a:t>a</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a</a:t>
            </a:r>
            <a:r>
              <a:rPr sz="2800" lang="en-US">
                <a:solidFill>
                  <a:srgbClr val="FFFFFF"/>
                </a:solidFill>
              </a:rPr>
              <a:t>m</a:t>
            </a:r>
            <a:r>
              <a:rPr sz="2800" lang="en-US">
                <a:solidFill>
                  <a:srgbClr val="FFFFFF"/>
                </a:solidFill>
              </a:rPr>
              <a:t>p</a:t>
            </a:r>
            <a:r>
              <a:rPr sz="2800" lang="en-US">
                <a:solidFill>
                  <a:srgbClr val="FFFFFF"/>
                </a:solidFill>
              </a:rPr>
              <a:t>i</a:t>
            </a:r>
            <a:r>
              <a:rPr sz="2800" lang="en-US">
                <a:solidFill>
                  <a:srgbClr val="FFFFFF"/>
                </a:solidFill>
              </a:rPr>
              <a:t>l</a:t>
            </a:r>
            <a:r>
              <a:rPr sz="2800" lang="en-US">
                <a:solidFill>
                  <a:srgbClr val="FFFFFF"/>
                </a:solidFill>
              </a:rPr>
              <a:t>k</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w</a:t>
            </a:r>
            <a:r>
              <a:rPr sz="2800" lang="en-US">
                <a:solidFill>
                  <a:srgbClr val="FFFFFF"/>
                </a:solidFill>
              </a:rPr>
              <a:t>a</a:t>
            </a:r>
            <a:r>
              <a:rPr sz="2800" lang="en-US">
                <a:solidFill>
                  <a:srgbClr val="FFFFFF"/>
                </a:solidFill>
              </a:rPr>
              <a:t>k</a:t>
            </a:r>
            <a:r>
              <a:rPr sz="2800" lang="en-US">
                <a:solidFill>
                  <a:srgbClr val="FFFFFF"/>
                </a:solidFill>
              </a:rPr>
              <a:t>t</a:t>
            </a:r>
            <a:r>
              <a:rPr sz="2800" lang="en-US">
                <a:solidFill>
                  <a:srgbClr val="FFFFFF"/>
                </a:solidFill>
              </a:rPr>
              <a:t>u</a:t>
            </a:r>
            <a:r>
              <a:rPr sz="2800" lang="en-US">
                <a:solidFill>
                  <a:srgbClr val="FFFFFF"/>
                </a:solidFill>
              </a:rPr>
              <a:t> </a:t>
            </a:r>
            <a:r>
              <a:rPr sz="2800" lang="en-US">
                <a:solidFill>
                  <a:srgbClr val="FFFFFF"/>
                </a:solidFill>
              </a:rPr>
              <a:t>k</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 </a:t>
            </a:r>
            <a:r>
              <a:rPr sz="2800" lang="en-US">
                <a:solidFill>
                  <a:srgbClr val="FFFFFF"/>
                </a:solidFill>
              </a:rPr>
              <a:t>s</a:t>
            </a:r>
            <a:r>
              <a:rPr sz="2800" lang="en-US">
                <a:solidFill>
                  <a:srgbClr val="FFFFFF"/>
                </a:solidFill>
              </a:rPr>
              <a:t>e</a:t>
            </a:r>
            <a:r>
              <a:rPr sz="2800" lang="en-US">
                <a:solidFill>
                  <a:srgbClr val="FFFFFF"/>
                </a:solidFill>
              </a:rPr>
              <a:t>l</a:t>
            </a:r>
            <a:r>
              <a:rPr sz="2800" lang="en-US">
                <a:solidFill>
                  <a:srgbClr val="FFFFFF"/>
                </a:solidFill>
              </a:rPr>
              <a:t>e</a:t>
            </a:r>
            <a:r>
              <a:rPr sz="2800" lang="en-US">
                <a:solidFill>
                  <a:srgbClr val="FFFFFF"/>
                </a:solidFill>
              </a:rPr>
              <a:t>c</a:t>
            </a:r>
            <a:r>
              <a:rPr sz="2800" lang="en-US">
                <a:solidFill>
                  <a:srgbClr val="FFFFFF"/>
                </a:solidFill>
              </a:rPr>
              <a:t>t</a:t>
            </a:r>
            <a:r>
              <a:rPr sz="2800" lang="en-US">
                <a:solidFill>
                  <a:srgbClr val="FFFFFF"/>
                </a:solidFill>
              </a:rPr>
              <a:t> </a:t>
            </a:r>
            <a:r>
              <a:rPr sz="2800" lang="en-US">
                <a:solidFill>
                  <a:srgbClr val="FFFFFF"/>
                </a:solidFill>
              </a:rPr>
              <a:t>c</a:t>
            </a:r>
            <a:r>
              <a:rPr sz="2800" lang="en-US">
                <a:solidFill>
                  <a:srgbClr val="FFFFFF"/>
                </a:solidFill>
              </a:rPr>
              <a:t>u</a:t>
            </a:r>
            <a:r>
              <a:rPr sz="2800" lang="en-US">
                <a:solidFill>
                  <a:srgbClr val="FFFFFF"/>
                </a:solidFill>
              </a:rPr>
              <a:t>r</a:t>
            </a:r>
            <a:r>
              <a:rPr sz="2800" lang="en-US">
                <a:solidFill>
                  <a:srgbClr val="FFFFFF"/>
                </a:solidFill>
              </a:rPr>
              <a:t>t</a:t>
            </a:r>
            <a:r>
              <a:rPr sz="2800" lang="en-US">
                <a:solidFill>
                  <a:srgbClr val="FFFFFF"/>
                </a:solidFill>
              </a:rPr>
              <a:t>i</a:t>
            </a:r>
            <a:r>
              <a:rPr sz="2800" lang="en-US">
                <a:solidFill>
                  <a:srgbClr val="FFFFFF"/>
                </a:solidFill>
              </a:rPr>
              <a:t>m</a:t>
            </a:r>
            <a:r>
              <a:rPr sz="2800" lang="en-US">
                <a:solidFill>
                  <a:srgbClr val="FFFFFF"/>
                </a:solidFill>
              </a:rPr>
              <a:t>e</a:t>
            </a:r>
            <a:r>
              <a:rPr sz="2800" lang="en-US">
                <a:solidFill>
                  <a:srgbClr val="FFFFFF"/>
                </a:solidFill>
              </a:rPr>
              <a:t>,</a:t>
            </a:r>
            <a:r>
              <a:rPr sz="2800" lang="en-US">
                <a:solidFill>
                  <a:srgbClr val="FFFFFF"/>
                </a:solidFill>
              </a:rPr>
              <a:t> seperti </a:t>
            </a:r>
            <a:r>
              <a:rPr sz="2800" lang="en-US">
                <a:solidFill>
                  <a:srgbClr val="FFFFFF"/>
                </a:solidFill>
              </a:rPr>
              <a:t>ini </a:t>
            </a:r>
            <a:r>
              <a:rPr sz="2800" lang="en-US">
                <a:solidFill>
                  <a:srgbClr val="FFFFFF"/>
                </a:solidFill>
              </a:rPr>
              <a:t>:</a:t>
            </a:r>
            <a:endParaRPr sz="2800" lang="in-ID">
              <a:solidFill>
                <a:srgbClr val="000000"/>
              </a:solidFill>
            </a:endParaRPr>
          </a:p>
        </p:txBody>
      </p:sp>
      <p:pic>
        <p:nvPicPr>
          <p:cNvPr id="2097170" name=""/>
          <p:cNvPicPr>
            <a:picLocks/>
          </p:cNvPicPr>
          <p:nvPr/>
        </p:nvPicPr>
        <p:blipFill>
          <a:blip xmlns:r="http://schemas.openxmlformats.org/officeDocument/2006/relationships" r:embed="rId2"/>
          <a:srcRect l="18818" t="63920" r="42613" b="34037"/>
          <a:stretch>
            <a:fillRect/>
          </a:stretch>
        </p:blipFill>
        <p:spPr>
          <a:xfrm rot="0">
            <a:off x="923048" y="3428999"/>
            <a:ext cx="4940305" cy="978235"/>
          </a:xfrm>
          <a:prstGeom prst="rect"/>
        </p:spPr>
      </p:pic>
      <p:sp>
        <p:nvSpPr>
          <p:cNvPr id="104914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938477" y="1532581"/>
            <a:ext cx="3401203" cy="397598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914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496375" y="5162545"/>
            <a:ext cx="3401203" cy="293305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4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00601" y="-816690"/>
            <a:ext cx="4431940" cy="3203443"/>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txBody>
          <a:bodyPr anchor="ctr" rtlCol="0"/>
          <a:lstStyle>
            <a:defPPr>
              <a:defRPr lang="zh-CN"/>
            </a:defPPr>
            <a:lvl1pPr algn="l" defTabSz="914400" eaLnBrk="1" hangingPunct="1" latinLnBrk="0" marL="0" rtl="0">
              <a:defRPr sz="1800" kern="1200">
                <a:solidFill>
                  <a:srgbClr val="FFFFFF"/>
                </a:solidFill>
                <a:latin typeface="+mn-lt"/>
                <a:ea typeface="+mn-ea"/>
                <a:cs typeface="+mn-cs"/>
              </a:defRPr>
            </a:lvl1pPr>
            <a:lvl2pPr algn="l" defTabSz="914400" eaLnBrk="1" hangingPunct="1" latinLnBrk="0" marL="457200" rtl="0">
              <a:defRPr sz="1800" kern="1200">
                <a:solidFill>
                  <a:srgbClr val="FFFFFF"/>
                </a:solidFill>
                <a:latin typeface="+mn-lt"/>
                <a:ea typeface="+mn-ea"/>
                <a:cs typeface="+mn-cs"/>
              </a:defRPr>
            </a:lvl2pPr>
            <a:lvl3pPr algn="l" defTabSz="914400" eaLnBrk="1" hangingPunct="1" latinLnBrk="0" marL="914400" rtl="0">
              <a:defRPr sz="1800" kern="1200">
                <a:solidFill>
                  <a:srgbClr val="FFFFFF"/>
                </a:solidFill>
                <a:latin typeface="+mn-lt"/>
                <a:ea typeface="+mn-ea"/>
                <a:cs typeface="+mn-cs"/>
              </a:defRPr>
            </a:lvl3pPr>
            <a:lvl4pPr algn="l" defTabSz="914400" eaLnBrk="1" hangingPunct="1" latinLnBrk="0" marL="1371600" rtl="0">
              <a:defRPr sz="1800" kern="1200">
                <a:solidFill>
                  <a:srgbClr val="FFFFFF"/>
                </a:solidFill>
                <a:latin typeface="+mn-lt"/>
                <a:ea typeface="+mn-ea"/>
                <a:cs typeface="+mn-cs"/>
              </a:defRPr>
            </a:lvl4pPr>
            <a:lvl5pPr algn="l" defTabSz="914400" eaLnBrk="1" hangingPunct="1" latinLnBrk="0" marL="1828800" rtl="0">
              <a:defRPr sz="1800" kern="1200">
                <a:solidFill>
                  <a:srgbClr val="FFFFFF"/>
                </a:solidFill>
                <a:latin typeface="+mn-lt"/>
                <a:ea typeface="+mn-ea"/>
                <a:cs typeface="+mn-cs"/>
              </a:defRPr>
            </a:lvl5pPr>
            <a:lvl6pPr algn="l" defTabSz="914400" eaLnBrk="1" hangingPunct="1" latinLnBrk="0" marL="2286000" rtl="0">
              <a:defRPr sz="1800" kern="1200">
                <a:solidFill>
                  <a:srgbClr val="FFFFFF"/>
                </a:solidFill>
                <a:latin typeface="+mn-lt"/>
                <a:ea typeface="+mn-ea"/>
                <a:cs typeface="+mn-cs"/>
              </a:defRPr>
            </a:lvl6pPr>
            <a:lvl7pPr algn="l" defTabSz="914400" eaLnBrk="1" hangingPunct="1" latinLnBrk="0" marL="2743200" rtl="0">
              <a:defRPr sz="1800" kern="1200">
                <a:solidFill>
                  <a:srgbClr val="FFFFFF"/>
                </a:solidFill>
                <a:latin typeface="+mn-lt"/>
                <a:ea typeface="+mn-ea"/>
                <a:cs typeface="+mn-cs"/>
              </a:defRPr>
            </a:lvl7pPr>
            <a:lvl8pPr algn="l" defTabSz="914400" eaLnBrk="1" hangingPunct="1" latinLnBrk="0" marL="3200400" rtl="0">
              <a:defRPr sz="1800" kern="1200">
                <a:solidFill>
                  <a:srgbClr val="FFFFFF"/>
                </a:solidFill>
                <a:latin typeface="+mn-lt"/>
                <a:ea typeface="+mn-ea"/>
                <a:cs typeface="+mn-cs"/>
              </a:defRPr>
            </a:lvl8pPr>
            <a:lvl9pPr algn="l" defTabSz="914400" eaLnBrk="1" hangingPunct="1" latinLnBrk="0" marL="3657600" rtl="0">
              <a:defRPr sz="1800" kern="1200">
                <a:solidFill>
                  <a:srgbClr val="FFFFFF"/>
                </a:solidFill>
                <a:latin typeface="+mn-lt"/>
                <a:ea typeface="+mn-ea"/>
                <a:cs typeface="+mn-cs"/>
              </a:defRPr>
            </a:lvl9pPr>
          </a:lstStyle>
          <a:p>
            <a:pPr algn="ctr"/>
            <a:endParaRPr altLang="en-US" lang="zh-CN">
              <a:solidFill>
                <a:srgbClr val="595959"/>
              </a:solidFill>
            </a:endParaRPr>
          </a:p>
        </p:txBody>
      </p:sp>
      <p:sp>
        <p:nvSpPr>
          <p:cNvPr id="1049144" name=""/>
          <p:cNvSpPr txBox="1"/>
          <p:nvPr/>
        </p:nvSpPr>
        <p:spPr>
          <a:xfrm>
            <a:off x="3164639" y="0"/>
            <a:ext cx="8146562" cy="1348741"/>
          </a:xfrm>
          <a:prstGeom prst="rect"/>
        </p:spPr>
        <p:txBody>
          <a:bodyPr rtlCol="0" wrap="square">
            <a:spAutoFit/>
          </a:bodyPr>
          <a:p>
            <a:pPr indent="-457200" marL="457200">
              <a:buFont typeface="Arial"/>
              <a:buChar char="•"/>
            </a:pPr>
            <a:r>
              <a:rPr sz="2800" lang="en-US">
                <a:solidFill>
                  <a:srgbClr val="FFFFFF"/>
                </a:solidFill>
              </a:rPr>
              <a:t>m</a:t>
            </a:r>
            <a:r>
              <a:rPr sz="2800" lang="en-US">
                <a:solidFill>
                  <a:srgbClr val="FFFFFF"/>
                </a:solidFill>
              </a:rPr>
              <a:t>y</a:t>
            </a:r>
            <a:r>
              <a:rPr sz="2800" lang="en-US">
                <a:solidFill>
                  <a:srgbClr val="FFFFFF"/>
                </a:solidFill>
              </a:rPr>
              <a:t>s</a:t>
            </a:r>
            <a:r>
              <a:rPr sz="2800" lang="en-US">
                <a:solidFill>
                  <a:srgbClr val="FFFFFF"/>
                </a:solidFill>
              </a:rPr>
              <a:t>q</a:t>
            </a:r>
            <a:r>
              <a:rPr sz="2800" lang="en-US">
                <a:solidFill>
                  <a:srgbClr val="FFFFFF"/>
                </a:solidFill>
              </a:rPr>
              <a:t>l</a:t>
            </a:r>
            <a:r>
              <a:rPr sz="2800" lang="en-US">
                <a:solidFill>
                  <a:srgbClr val="FFFFFF"/>
                </a:solidFill>
              </a:rPr>
              <a:t> </a:t>
            </a:r>
            <a:r>
              <a:rPr sz="2800" lang="en-US">
                <a:solidFill>
                  <a:srgbClr val="FFFFFF"/>
                </a:solidFill>
              </a:rPr>
              <a:t>j</a:t>
            </a:r>
            <a:r>
              <a:rPr sz="2800" lang="en-US">
                <a:solidFill>
                  <a:srgbClr val="FFFFFF"/>
                </a:solidFill>
              </a:rPr>
              <a:t>u</a:t>
            </a:r>
            <a:r>
              <a:rPr sz="2800" lang="en-US">
                <a:solidFill>
                  <a:srgbClr val="FFFFFF"/>
                </a:solidFill>
              </a:rPr>
              <a:t>g</a:t>
            </a:r>
            <a:r>
              <a:rPr sz="2800" lang="en-US">
                <a:solidFill>
                  <a:srgbClr val="FFFFFF"/>
                </a:solidFill>
              </a:rPr>
              <a:t>a</a:t>
            </a:r>
            <a:r>
              <a:rPr sz="2800" lang="en-US">
                <a:solidFill>
                  <a:srgbClr val="FFFFFF"/>
                </a:solidFill>
              </a:rPr>
              <a:t> </a:t>
            </a:r>
            <a:r>
              <a:rPr sz="2800" lang="en-US">
                <a:solidFill>
                  <a:srgbClr val="FFFFFF"/>
                </a:solidFill>
              </a:rPr>
              <a:t>memiliki </a:t>
            </a:r>
            <a:r>
              <a:rPr sz="2800" lang="en-US">
                <a:solidFill>
                  <a:srgbClr val="FFFFFF"/>
                </a:solidFill>
              </a:rPr>
              <a:t>fungsi </a:t>
            </a:r>
            <a:r>
              <a:rPr sz="2800" lang="en-US">
                <a:solidFill>
                  <a:srgbClr val="FFFFFF"/>
                </a:solidFill>
              </a:rPr>
              <a:t>s</a:t>
            </a:r>
            <a:r>
              <a:rPr sz="2800" lang="en-US">
                <a:solidFill>
                  <a:srgbClr val="FFFFFF"/>
                </a:solidFill>
              </a:rPr>
              <a:t>e</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t</a:t>
            </a:r>
            <a:r>
              <a:rPr sz="2800" lang="en-US">
                <a:solidFill>
                  <a:srgbClr val="FFFFFF"/>
                </a:solidFill>
              </a:rPr>
              <a:t>i</a:t>
            </a:r>
            <a:r>
              <a:rPr sz="2800" lang="en-US">
                <a:solidFill>
                  <a:srgbClr val="FFFFFF"/>
                </a:solidFill>
              </a:rPr>
              <a:t> </a:t>
            </a:r>
            <a:r>
              <a:rPr sz="2800" lang="en-US">
                <a:solidFill>
                  <a:srgbClr val="FFFFFF"/>
                </a:solidFill>
              </a:rPr>
              <a:t>k</a:t>
            </a:r>
            <a:r>
              <a:rPr sz="2800" lang="en-US">
                <a:solidFill>
                  <a:srgbClr val="FFFFFF"/>
                </a:solidFill>
              </a:rPr>
              <a:t>a</a:t>
            </a:r>
            <a:r>
              <a:rPr sz="2800" lang="en-US">
                <a:solidFill>
                  <a:srgbClr val="FFFFFF"/>
                </a:solidFill>
              </a:rPr>
              <a:t>l</a:t>
            </a:r>
            <a:r>
              <a:rPr sz="2800" lang="en-US">
                <a:solidFill>
                  <a:srgbClr val="FFFFFF"/>
                </a:solidFill>
              </a:rPr>
              <a:t>k</a:t>
            </a:r>
            <a:r>
              <a:rPr sz="2800" lang="en-US">
                <a:solidFill>
                  <a:srgbClr val="FFFFFF"/>
                </a:solidFill>
              </a:rPr>
              <a:t>u</a:t>
            </a:r>
            <a:r>
              <a:rPr sz="2800" lang="en-US">
                <a:solidFill>
                  <a:srgbClr val="FFFFFF"/>
                </a:solidFill>
              </a:rPr>
              <a:t>l</a:t>
            </a:r>
            <a:r>
              <a:rPr sz="2800" lang="en-US">
                <a:solidFill>
                  <a:srgbClr val="FFFFFF"/>
                </a:solidFill>
              </a:rPr>
              <a:t>ator </a:t>
            </a:r>
            <a:r>
              <a:rPr sz="2800" lang="en-US">
                <a:solidFill>
                  <a:srgbClr val="FFFFFF"/>
                </a:solidFill>
              </a:rPr>
              <a:t>d</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a</a:t>
            </a:r>
            <a:r>
              <a:rPr sz="2800" lang="en-US">
                <a:solidFill>
                  <a:srgbClr val="FFFFFF"/>
                </a:solidFill>
              </a:rPr>
              <a:t>n</a:t>
            </a:r>
            <a:r>
              <a:rPr sz="2800" lang="en-US">
                <a:solidFill>
                  <a:srgbClr val="FFFFFF"/>
                </a:solidFill>
              </a:rPr>
              <a:t> </a:t>
            </a:r>
            <a:r>
              <a:rPr sz="2800" lang="en-US">
                <a:solidFill>
                  <a:srgbClr val="FFFFFF"/>
                </a:solidFill>
              </a:rPr>
              <a:t>m</a:t>
            </a:r>
            <a:r>
              <a:rPr sz="2800" lang="en-US">
                <a:solidFill>
                  <a:srgbClr val="FFFFFF"/>
                </a:solidFill>
              </a:rPr>
              <a:t>e</a:t>
            </a:r>
            <a:r>
              <a:rPr sz="2800" lang="en-US">
                <a:solidFill>
                  <a:srgbClr val="FFFFFF"/>
                </a:solidFill>
              </a:rPr>
              <a:t>n</a:t>
            </a:r>
            <a:r>
              <a:rPr sz="2800" lang="en-US">
                <a:solidFill>
                  <a:srgbClr val="FFFFFF"/>
                </a:solidFill>
              </a:rPr>
              <a:t>g</a:t>
            </a:r>
            <a:r>
              <a:rPr sz="2800" lang="en-US">
                <a:solidFill>
                  <a:srgbClr val="FFFFFF"/>
                </a:solidFill>
              </a:rPr>
              <a:t>e</a:t>
            </a:r>
            <a:r>
              <a:rPr sz="2800" lang="en-US">
                <a:solidFill>
                  <a:srgbClr val="FFFFFF"/>
                </a:solidFill>
              </a:rPr>
              <a:t>t</a:t>
            </a:r>
            <a:r>
              <a:rPr sz="2800" lang="en-US">
                <a:solidFill>
                  <a:srgbClr val="FFFFFF"/>
                </a:solidFill>
              </a:rPr>
              <a:t>ik </a:t>
            </a:r>
            <a:r>
              <a:rPr sz="2800" lang="en-US">
                <a:solidFill>
                  <a:srgbClr val="FFFFFF"/>
                </a:solidFill>
              </a:rPr>
              <a:t>s</a:t>
            </a:r>
            <a:r>
              <a:rPr sz="2800" lang="en-US">
                <a:solidFill>
                  <a:srgbClr val="FFFFFF"/>
                </a:solidFill>
              </a:rPr>
              <a:t>e</a:t>
            </a:r>
            <a:r>
              <a:rPr sz="2800" lang="en-US">
                <a:solidFill>
                  <a:srgbClr val="FFFFFF"/>
                </a:solidFill>
              </a:rPr>
              <a:t>l</a:t>
            </a:r>
            <a:r>
              <a:rPr sz="2800" lang="en-US">
                <a:solidFill>
                  <a:srgbClr val="FFFFFF"/>
                </a:solidFill>
              </a:rPr>
              <a:t>e</a:t>
            </a:r>
            <a:r>
              <a:rPr sz="2800" lang="en-US">
                <a:solidFill>
                  <a:srgbClr val="FFFFFF"/>
                </a:solidFill>
              </a:rPr>
              <a:t>ct </a:t>
            </a:r>
            <a:r>
              <a:rPr sz="2800" lang="en-US">
                <a:solidFill>
                  <a:srgbClr val="FFFFFF"/>
                </a:solidFill>
              </a:rPr>
              <a:t>l</a:t>
            </a:r>
            <a:r>
              <a:rPr sz="2800" lang="en-US">
                <a:solidFill>
                  <a:srgbClr val="FFFFFF"/>
                </a:solidFill>
              </a:rPr>
              <a:t>a</a:t>
            </a:r>
            <a:r>
              <a:rPr sz="2800" lang="en-US">
                <a:solidFill>
                  <a:srgbClr val="FFFFFF"/>
                </a:solidFill>
              </a:rPr>
              <a:t>l</a:t>
            </a:r>
            <a:r>
              <a:rPr sz="2800" lang="en-US">
                <a:solidFill>
                  <a:srgbClr val="FFFFFF"/>
                </a:solidFill>
              </a:rPr>
              <a:t>u</a:t>
            </a:r>
            <a:r>
              <a:rPr sz="2800" lang="en-US">
                <a:solidFill>
                  <a:srgbClr val="FFFFFF"/>
                </a:solidFill>
              </a:rPr>
              <a:t> </a:t>
            </a:r>
            <a:r>
              <a:rPr sz="2800" lang="en-US">
                <a:solidFill>
                  <a:srgbClr val="FFFFFF"/>
                </a:solidFill>
              </a:rPr>
              <a:t>p</a:t>
            </a:r>
            <a:r>
              <a:rPr sz="2800" lang="en-US">
                <a:solidFill>
                  <a:srgbClr val="FFFFFF"/>
                </a:solidFill>
              </a:rPr>
              <a:t>r</a:t>
            </a:r>
            <a:r>
              <a:rPr sz="2800" lang="en-US">
                <a:solidFill>
                  <a:srgbClr val="FFFFFF"/>
                </a:solidFill>
              </a:rPr>
              <a:t>o</a:t>
            </a:r>
            <a:r>
              <a:rPr sz="2800" lang="en-US">
                <a:solidFill>
                  <a:srgbClr val="FFFFFF"/>
                </a:solidFill>
              </a:rPr>
              <a:t>s</a:t>
            </a:r>
            <a:r>
              <a:rPr sz="2800" lang="en-US">
                <a:solidFill>
                  <a:srgbClr val="FFFFFF"/>
                </a:solidFill>
              </a:rPr>
              <a:t>e</a:t>
            </a:r>
            <a:r>
              <a:rPr sz="2800" lang="en-US">
                <a:solidFill>
                  <a:srgbClr val="FFFFFF"/>
                </a:solidFill>
              </a:rPr>
              <a:t>s</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t</a:t>
            </a:r>
            <a:r>
              <a:rPr sz="2800" lang="en-US">
                <a:solidFill>
                  <a:srgbClr val="FFFFFF"/>
                </a:solidFill>
              </a:rPr>
              <a:t>e</a:t>
            </a:r>
            <a:r>
              <a:rPr sz="2800" lang="en-US">
                <a:solidFill>
                  <a:srgbClr val="FFFFFF"/>
                </a:solidFill>
              </a:rPr>
              <a:t>m</a:t>
            </a:r>
            <a:r>
              <a:rPr sz="2800" lang="en-US">
                <a:solidFill>
                  <a:srgbClr val="FFFFFF"/>
                </a:solidFill>
              </a:rPr>
              <a:t>a</a:t>
            </a:r>
            <a:r>
              <a:rPr sz="2800" lang="en-US">
                <a:solidFill>
                  <a:srgbClr val="FFFFFF"/>
                </a:solidFill>
              </a:rPr>
              <a:t>tika </a:t>
            </a:r>
            <a:endParaRPr sz="2800" lang="in-ID">
              <a:solidFill>
                <a:srgbClr val="000000"/>
              </a:solidFill>
            </a:endParaRPr>
          </a:p>
        </p:txBody>
      </p:sp>
      <p:pic>
        <p:nvPicPr>
          <p:cNvPr id="2097172" name=""/>
          <p:cNvPicPr>
            <a:picLocks/>
          </p:cNvPicPr>
          <p:nvPr/>
        </p:nvPicPr>
        <p:blipFill>
          <a:blip xmlns:r="http://schemas.openxmlformats.org/officeDocument/2006/relationships" r:embed="rId1"/>
          <a:srcRect l="18940" t="77807" r="45455" b="20896"/>
          <a:stretch>
            <a:fillRect/>
          </a:stretch>
        </p:blipFill>
        <p:spPr>
          <a:xfrm rot="22492">
            <a:off x="3616216" y="1364402"/>
            <a:ext cx="4790180" cy="681706"/>
          </a:xfrm>
          <a:prstGeom prst="rect"/>
        </p:spPr>
      </p:pic>
      <p:sp>
        <p:nvSpPr>
          <p:cNvPr id="1049145" name=""/>
          <p:cNvSpPr txBox="1"/>
          <p:nvPr/>
        </p:nvSpPr>
        <p:spPr>
          <a:xfrm>
            <a:off x="1990802" y="2556504"/>
            <a:ext cx="7326720" cy="3444240"/>
          </a:xfrm>
          <a:prstGeom prst="rect"/>
          <a:solidFill>
            <a:srgbClr val="3399FF"/>
          </a:solidFill>
          <a:ln>
            <a:solidFill>
              <a:srgbClr val="02A5E3"/>
            </a:solidFill>
            <a:prstDash val="solid"/>
          </a:ln>
        </p:spPr>
        <p:txBody>
          <a:bodyPr rtlCol="0" wrap="square">
            <a:spAutoFit/>
          </a:bodyPr>
          <a:p>
            <a:r>
              <a:rPr sz="2800" lang="en-US">
                <a:solidFill>
                  <a:srgbClr val="FFFFFF"/>
                </a:solidFill>
              </a:rPr>
              <a:t>F</a:t>
            </a:r>
            <a:r>
              <a:rPr sz="2800" lang="en-US">
                <a:solidFill>
                  <a:srgbClr val="FFFFFF"/>
                </a:solidFill>
              </a:rPr>
              <a:t>u</a:t>
            </a:r>
            <a:r>
              <a:rPr sz="2800" lang="en-US">
                <a:solidFill>
                  <a:srgbClr val="FFFFFF"/>
                </a:solidFill>
              </a:rPr>
              <a:t>n</a:t>
            </a:r>
            <a:r>
              <a:rPr sz="2800" lang="en-US">
                <a:solidFill>
                  <a:srgbClr val="FFFFFF"/>
                </a:solidFill>
              </a:rPr>
              <a:t>g</a:t>
            </a:r>
            <a:r>
              <a:rPr sz="2800" lang="en-US">
                <a:solidFill>
                  <a:srgbClr val="FFFFFF"/>
                </a:solidFill>
              </a:rPr>
              <a:t>s</a:t>
            </a:r>
            <a:r>
              <a:rPr sz="2800" lang="en-US">
                <a:solidFill>
                  <a:srgbClr val="FFFFFF"/>
                </a:solidFill>
              </a:rPr>
              <a:t>i</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s</a:t>
            </a:r>
            <a:r>
              <a:rPr sz="2800" lang="en-US">
                <a:solidFill>
                  <a:srgbClr val="FFFFFF"/>
                </a:solidFill>
              </a:rPr>
              <a:t>i</a:t>
            </a:r>
            <a:r>
              <a:rPr sz="2800" lang="en-US">
                <a:solidFill>
                  <a:srgbClr val="FFFFFF"/>
                </a:solidFill>
              </a:rPr>
              <a:t>n</a:t>
            </a:r>
            <a:r>
              <a:rPr sz="2800" lang="en-US">
                <a:solidFill>
                  <a:srgbClr val="FFFFFF"/>
                </a:solidFill>
              </a:rPr>
              <a:t>g</a:t>
            </a:r>
            <a:r>
              <a:rPr sz="2800" lang="en-US">
                <a:solidFill>
                  <a:srgbClr val="FFFFFF"/>
                </a:solidFill>
              </a:rPr>
              <a:t> </a:t>
            </a:r>
            <a:r>
              <a:rPr sz="2800" lang="en-US">
                <a:solidFill>
                  <a:srgbClr val="FFFFFF"/>
                </a:solidFill>
              </a:rPr>
              <a:t>m</a:t>
            </a:r>
            <a:r>
              <a:rPr sz="2800" lang="en-US">
                <a:solidFill>
                  <a:srgbClr val="FFFFFF"/>
                </a:solidFill>
              </a:rPr>
              <a:t>a</a:t>
            </a:r>
            <a:r>
              <a:rPr sz="2800" lang="en-US">
                <a:solidFill>
                  <a:srgbClr val="FFFFFF"/>
                </a:solidFill>
              </a:rPr>
              <a:t>s</a:t>
            </a:r>
            <a:r>
              <a:rPr sz="2800" lang="en-US">
                <a:solidFill>
                  <a:srgbClr val="FFFFFF"/>
                </a:solidFill>
              </a:rPr>
              <a:t>i</a:t>
            </a:r>
            <a:r>
              <a:rPr sz="2800" lang="en-US">
                <a:solidFill>
                  <a:srgbClr val="FFFFFF"/>
                </a:solidFill>
              </a:rPr>
              <a:t>n</a:t>
            </a:r>
            <a:r>
              <a:rPr sz="2800" lang="en-US">
                <a:solidFill>
                  <a:srgbClr val="FFFFFF"/>
                </a:solidFill>
              </a:rPr>
              <a:t>g</a:t>
            </a:r>
            <a:r>
              <a:rPr sz="2800" lang="en-US">
                <a:solidFill>
                  <a:srgbClr val="FFFFFF"/>
                </a:solidFill>
              </a:rPr>
              <a:t> </a:t>
            </a: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a:t>
            </a:r>
            <a:endParaRPr sz="2800" lang="in-ID">
              <a:solidFill>
                <a:srgbClr val="000000"/>
              </a:solidFill>
            </a:endParaRPr>
          </a:p>
          <a:p>
            <a:pPr indent="-457200" marL="457200">
              <a:buFont typeface="Arial"/>
              <a:buChar char="•"/>
            </a:pP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p</a:t>
            </a:r>
            <a:r>
              <a:rPr sz="2800" lang="en-US">
                <a:solidFill>
                  <a:srgbClr val="FFFFFF"/>
                </a:solidFill>
              </a:rPr>
              <a:t>l</a:t>
            </a:r>
            <a:r>
              <a:rPr sz="2800" lang="en-US">
                <a:solidFill>
                  <a:srgbClr val="FFFFFF"/>
                </a:solidFill>
              </a:rPr>
              <a:t>u</a:t>
            </a:r>
            <a:r>
              <a:rPr sz="2800" lang="en-US">
                <a:solidFill>
                  <a:srgbClr val="FFFFFF"/>
                </a:solidFill>
              </a:rPr>
              <a:t>s</a:t>
            </a:r>
            <a:r>
              <a:rPr sz="2800" lang="en-US">
                <a:solidFill>
                  <a:srgbClr val="FFFFFF"/>
                </a:solidFill>
              </a:rPr>
              <a:t> </a:t>
            </a:r>
            <a:r>
              <a:rPr sz="2800" lang="en-US">
                <a:solidFill>
                  <a:srgbClr val="FFFFFF"/>
                </a:solidFill>
              </a:rPr>
              <a:t>(</a:t>
            </a:r>
            <a:r>
              <a:rPr sz="2800" lang="en-US">
                <a:solidFill>
                  <a:srgbClr val="FFFFFF"/>
                </a:solidFill>
              </a:rPr>
              <a:t>+</a:t>
            </a:r>
            <a:r>
              <a:rPr sz="2800" lang="en-US">
                <a:solidFill>
                  <a:srgbClr val="FFFFFF"/>
                </a:solidFill>
              </a:rPr>
              <a:t>)</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p</a:t>
            </a:r>
            <a:r>
              <a:rPr sz="2800" lang="en-US">
                <a:solidFill>
                  <a:srgbClr val="FFFFFF"/>
                </a:solidFill>
              </a:rPr>
              <a:t>e</a:t>
            </a:r>
            <a:r>
              <a:rPr sz="2800" lang="en-US">
                <a:solidFill>
                  <a:srgbClr val="FFFFFF"/>
                </a:solidFill>
              </a:rPr>
              <a:t>n</a:t>
            </a:r>
            <a:r>
              <a:rPr sz="2800" lang="en-US">
                <a:solidFill>
                  <a:srgbClr val="FFFFFF"/>
                </a:solidFill>
              </a:rPr>
              <a:t>j</a:t>
            </a:r>
            <a:r>
              <a:rPr sz="2800" lang="en-US">
                <a:solidFill>
                  <a:srgbClr val="FFFFFF"/>
                </a:solidFill>
              </a:rPr>
              <a:t>u</a:t>
            </a:r>
            <a:r>
              <a:rPr sz="2800" lang="en-US">
                <a:solidFill>
                  <a:srgbClr val="FFFFFF"/>
                </a:solidFill>
              </a:rPr>
              <a:t>m</a:t>
            </a:r>
            <a:r>
              <a:rPr sz="2800" lang="en-US">
                <a:solidFill>
                  <a:srgbClr val="FFFFFF"/>
                </a:solidFill>
              </a:rPr>
              <a:t>l</a:t>
            </a:r>
            <a:r>
              <a:rPr sz="2800" lang="en-US">
                <a:solidFill>
                  <a:srgbClr val="FFFFFF"/>
                </a:solidFill>
              </a:rPr>
              <a:t>ahan </a:t>
            </a:r>
            <a:endParaRPr sz="2800" lang="in-ID">
              <a:solidFill>
                <a:srgbClr val="000000"/>
              </a:solidFill>
            </a:endParaRPr>
          </a:p>
          <a:p>
            <a:pPr indent="-457200" marL="457200">
              <a:buFont typeface="Arial"/>
              <a:buChar char="•"/>
            </a:pP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m</a:t>
            </a:r>
            <a:r>
              <a:rPr sz="2800" lang="en-US">
                <a:solidFill>
                  <a:srgbClr val="FFFFFF"/>
                </a:solidFill>
              </a:rPr>
              <a:t>i</a:t>
            </a:r>
            <a:r>
              <a:rPr sz="2800" lang="en-US">
                <a:solidFill>
                  <a:srgbClr val="FFFFFF"/>
                </a:solidFill>
              </a:rPr>
              <a:t>n</a:t>
            </a:r>
            <a:r>
              <a:rPr sz="2800" lang="en-US">
                <a:solidFill>
                  <a:srgbClr val="FFFFFF"/>
                </a:solidFill>
              </a:rPr>
              <a:t>u</a:t>
            </a:r>
            <a:r>
              <a:rPr sz="2800" lang="en-US">
                <a:solidFill>
                  <a:srgbClr val="FFFFFF"/>
                </a:solidFill>
              </a:rPr>
              <a:t>s</a:t>
            </a:r>
            <a:r>
              <a:rPr sz="2800" lang="en-US">
                <a:solidFill>
                  <a:srgbClr val="FFFFFF"/>
                </a:solidFill>
              </a:rPr>
              <a:t> </a:t>
            </a:r>
            <a:r>
              <a:rPr sz="2800" lang="en-US">
                <a:solidFill>
                  <a:srgbClr val="FFFFFF"/>
                </a:solidFill>
              </a:rPr>
              <a:t>(</a:t>
            </a:r>
            <a:r>
              <a:rPr sz="2800" lang="en-US">
                <a:solidFill>
                  <a:srgbClr val="FFFFFF"/>
                </a:solidFill>
              </a:rPr>
              <a:t>-</a:t>
            </a:r>
            <a:r>
              <a:rPr sz="2800" lang="en-US">
                <a:solidFill>
                  <a:srgbClr val="FFFFFF"/>
                </a:solidFill>
              </a:rPr>
              <a:t>)</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p</a:t>
            </a:r>
            <a:r>
              <a:rPr sz="2800" lang="en-US">
                <a:solidFill>
                  <a:srgbClr val="FFFFFF"/>
                </a:solidFill>
              </a:rPr>
              <a:t>engurangan </a:t>
            </a:r>
            <a:endParaRPr sz="2800" lang="in-ID">
              <a:solidFill>
                <a:srgbClr val="000000"/>
              </a:solidFill>
            </a:endParaRPr>
          </a:p>
          <a:p>
            <a:pPr indent="-457200" marL="457200">
              <a:buFont typeface="Arial"/>
              <a:buChar char="•"/>
            </a:pP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s</a:t>
            </a:r>
            <a:r>
              <a:rPr sz="2800" lang="en-US">
                <a:solidFill>
                  <a:srgbClr val="FFFFFF"/>
                </a:solidFill>
              </a:rPr>
              <a:t>l</a:t>
            </a:r>
            <a:r>
              <a:rPr sz="2800" lang="en-US">
                <a:solidFill>
                  <a:srgbClr val="FFFFFF"/>
                </a:solidFill>
              </a:rPr>
              <a:t>a</a:t>
            </a:r>
            <a:r>
              <a:rPr sz="2800" lang="en-US">
                <a:solidFill>
                  <a:srgbClr val="FFFFFF"/>
                </a:solidFill>
              </a:rPr>
              <a:t>s</a:t>
            </a:r>
            <a:r>
              <a:rPr sz="2800" lang="en-US">
                <a:solidFill>
                  <a:srgbClr val="FFFFFF"/>
                </a:solidFill>
              </a:rPr>
              <a:t>h</a:t>
            </a:r>
            <a:r>
              <a:rPr sz="2800" lang="en-US">
                <a:solidFill>
                  <a:srgbClr val="FFFFFF"/>
                </a:solidFill>
              </a:rPr>
              <a:t> </a:t>
            </a:r>
            <a:r>
              <a:rPr sz="2800" lang="en-US">
                <a:solidFill>
                  <a:srgbClr val="FFFFFF"/>
                </a:solidFill>
              </a:rPr>
              <a:t>(</a:t>
            </a:r>
            <a:r>
              <a:rPr sz="2800" lang="en-US">
                <a:solidFill>
                  <a:srgbClr val="FFFFFF"/>
                </a:solidFill>
              </a:rPr>
              <a:t>/</a:t>
            </a:r>
            <a:r>
              <a:rPr sz="2800" lang="en-US">
                <a:solidFill>
                  <a:srgbClr val="FFFFFF"/>
                </a:solidFill>
              </a:rPr>
              <a:t>)</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p</a:t>
            </a:r>
            <a:r>
              <a:rPr sz="2800" lang="en-US">
                <a:solidFill>
                  <a:srgbClr val="FFFFFF"/>
                </a:solidFill>
              </a:rPr>
              <a:t>e</a:t>
            </a:r>
            <a:r>
              <a:rPr sz="2800" lang="en-US">
                <a:solidFill>
                  <a:srgbClr val="FFFFFF"/>
                </a:solidFill>
              </a:rPr>
              <a:t>m</a:t>
            </a:r>
            <a:r>
              <a:rPr sz="2800" lang="en-US">
                <a:solidFill>
                  <a:srgbClr val="FFFFFF"/>
                </a:solidFill>
              </a:rPr>
              <a:t>b</a:t>
            </a:r>
            <a:r>
              <a:rPr sz="2800" lang="en-US">
                <a:solidFill>
                  <a:srgbClr val="FFFFFF"/>
                </a:solidFill>
              </a:rPr>
              <a:t>a</a:t>
            </a:r>
            <a:r>
              <a:rPr sz="2800" lang="en-US">
                <a:solidFill>
                  <a:srgbClr val="FFFFFF"/>
                </a:solidFill>
              </a:rPr>
              <a:t>g</a:t>
            </a:r>
            <a:r>
              <a:rPr sz="2800" lang="en-US">
                <a:solidFill>
                  <a:srgbClr val="FFFFFF"/>
                </a:solidFill>
              </a:rPr>
              <a:t>i</a:t>
            </a:r>
            <a:r>
              <a:rPr sz="2800" lang="en-US">
                <a:solidFill>
                  <a:srgbClr val="FFFFFF"/>
                </a:solidFill>
              </a:rPr>
              <a:t>an </a:t>
            </a:r>
            <a:endParaRPr sz="2800" lang="in-ID">
              <a:solidFill>
                <a:srgbClr val="000000"/>
              </a:solidFill>
            </a:endParaRPr>
          </a:p>
          <a:p>
            <a:pPr indent="-457200" marL="457200">
              <a:buFont typeface="Arial"/>
              <a:buChar char="•"/>
            </a:pPr>
            <a:r>
              <a:rPr sz="2800" lang="en-US">
                <a:solidFill>
                  <a:srgbClr val="FFFFFF"/>
                </a:solidFill>
              </a:rPr>
              <a:t>T</a:t>
            </a:r>
            <a:r>
              <a:rPr sz="2800" lang="en-US">
                <a:solidFill>
                  <a:srgbClr val="FFFFFF"/>
                </a:solidFill>
              </a:rPr>
              <a:t>a</a:t>
            </a:r>
            <a:r>
              <a:rPr sz="2800" lang="en-US">
                <a:solidFill>
                  <a:srgbClr val="FFFFFF"/>
                </a:solidFill>
              </a:rPr>
              <a:t>n</a:t>
            </a:r>
            <a:r>
              <a:rPr sz="2800" lang="en-US">
                <a:solidFill>
                  <a:srgbClr val="FFFFFF"/>
                </a:solidFill>
              </a:rPr>
              <a:t>d</a:t>
            </a:r>
            <a:r>
              <a:rPr sz="2800" lang="en-US">
                <a:solidFill>
                  <a:srgbClr val="FFFFFF"/>
                </a:solidFill>
              </a:rPr>
              <a:t>a</a:t>
            </a:r>
            <a:r>
              <a:rPr sz="2800" lang="en-US">
                <a:solidFill>
                  <a:srgbClr val="FFFFFF"/>
                </a:solidFill>
              </a:rPr>
              <a:t> </a:t>
            </a:r>
            <a:r>
              <a:rPr sz="2800" lang="en-US">
                <a:solidFill>
                  <a:srgbClr val="FFFFFF"/>
                </a:solidFill>
              </a:rPr>
              <a:t>p</a:t>
            </a:r>
            <a:r>
              <a:rPr sz="2800" lang="en-US">
                <a:solidFill>
                  <a:srgbClr val="FFFFFF"/>
                </a:solidFill>
              </a:rPr>
              <a:t>e</a:t>
            </a:r>
            <a:r>
              <a:rPr sz="2800" lang="en-US">
                <a:solidFill>
                  <a:srgbClr val="FFFFFF"/>
                </a:solidFill>
              </a:rPr>
              <a:t>r</a:t>
            </a:r>
            <a:r>
              <a:rPr sz="2800" lang="en-US">
                <a:solidFill>
                  <a:srgbClr val="FFFFFF"/>
                </a:solidFill>
              </a:rPr>
              <a:t>s</a:t>
            </a:r>
            <a:r>
              <a:rPr sz="2800" lang="en-US">
                <a:solidFill>
                  <a:srgbClr val="FFFFFF"/>
                </a:solidFill>
              </a:rPr>
              <a:t>e</a:t>
            </a:r>
            <a:r>
              <a:rPr sz="2800" lang="en-US">
                <a:solidFill>
                  <a:srgbClr val="FFFFFF"/>
                </a:solidFill>
              </a:rPr>
              <a:t>n</a:t>
            </a:r>
            <a:r>
              <a:rPr sz="2800" lang="en-US">
                <a:solidFill>
                  <a:srgbClr val="FFFFFF"/>
                </a:solidFill>
              </a:rPr>
              <a:t> </a:t>
            </a:r>
            <a:r>
              <a:rPr sz="2800" lang="en-US">
                <a:solidFill>
                  <a:srgbClr val="FFFFFF"/>
                </a:solidFill>
              </a:rPr>
              <a:t>(</a:t>
            </a:r>
            <a:r>
              <a:rPr sz="2800" lang="en-US">
                <a:solidFill>
                  <a:srgbClr val="FFFFFF"/>
                </a:solidFill>
              </a:rPr>
              <a:t>%</a:t>
            </a:r>
            <a:r>
              <a:rPr sz="2800" lang="en-US">
                <a:solidFill>
                  <a:srgbClr val="FFFFFF"/>
                </a:solidFill>
              </a:rPr>
              <a:t>)</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m</a:t>
            </a:r>
            <a:r>
              <a:rPr sz="2800" lang="en-US">
                <a:solidFill>
                  <a:srgbClr val="FFFFFF"/>
                </a:solidFill>
              </a:rPr>
              <a:t>o</a:t>
            </a:r>
            <a:r>
              <a:rPr sz="2800" lang="en-US">
                <a:solidFill>
                  <a:srgbClr val="FFFFFF"/>
                </a:solidFill>
              </a:rPr>
              <a:t>d</a:t>
            </a:r>
            <a:r>
              <a:rPr sz="2800" lang="en-US">
                <a:solidFill>
                  <a:srgbClr val="FFFFFF"/>
                </a:solidFill>
              </a:rPr>
              <a:t>u</a:t>
            </a:r>
            <a:r>
              <a:rPr sz="2800" lang="en-US">
                <a:solidFill>
                  <a:srgbClr val="FFFFFF"/>
                </a:solidFill>
              </a:rPr>
              <a:t>l</a:t>
            </a:r>
            <a:r>
              <a:rPr sz="2800" lang="en-US">
                <a:solidFill>
                  <a:srgbClr val="FFFFFF"/>
                </a:solidFill>
              </a:rPr>
              <a:t>o</a:t>
            </a:r>
            <a:r>
              <a:rPr sz="2800" lang="en-US">
                <a:solidFill>
                  <a:srgbClr val="FFFFFF"/>
                </a:solidFill>
              </a:rPr>
              <a:t> </a:t>
            </a:r>
            <a:r>
              <a:rPr sz="2800" lang="en-US">
                <a:solidFill>
                  <a:srgbClr val="FFFFFF"/>
                </a:solidFill>
              </a:rPr>
              <a:t>a</a:t>
            </a:r>
            <a:r>
              <a:rPr sz="2800" lang="en-US">
                <a:solidFill>
                  <a:srgbClr val="FFFFFF"/>
                </a:solidFill>
              </a:rPr>
              <a:t>t</a:t>
            </a:r>
            <a:r>
              <a:rPr sz="2800" lang="en-US">
                <a:solidFill>
                  <a:srgbClr val="FFFFFF"/>
                </a:solidFill>
              </a:rPr>
              <a:t>a</a:t>
            </a:r>
            <a:r>
              <a:rPr sz="2800" lang="en-US">
                <a:solidFill>
                  <a:srgbClr val="FFFFFF"/>
                </a:solidFill>
              </a:rPr>
              <a:t>u</a:t>
            </a:r>
            <a:r>
              <a:rPr sz="2800" lang="en-US">
                <a:solidFill>
                  <a:srgbClr val="FFFFFF"/>
                </a:solidFill>
              </a:rPr>
              <a:t> </a:t>
            </a:r>
            <a:r>
              <a:rPr sz="2800" lang="en-US">
                <a:solidFill>
                  <a:srgbClr val="FFFFFF"/>
                </a:solidFill>
              </a:rPr>
              <a:t>s</a:t>
            </a:r>
            <a:r>
              <a:rPr sz="2800" lang="en-US">
                <a:solidFill>
                  <a:srgbClr val="FFFFFF"/>
                </a:solidFill>
              </a:rPr>
              <a:t>i</a:t>
            </a:r>
            <a:r>
              <a:rPr sz="2800" lang="en-US">
                <a:solidFill>
                  <a:srgbClr val="FFFFFF"/>
                </a:solidFill>
              </a:rPr>
              <a:t>s</a:t>
            </a:r>
            <a:r>
              <a:rPr sz="2800" lang="en-US">
                <a:solidFill>
                  <a:srgbClr val="FFFFFF"/>
                </a:solidFill>
              </a:rPr>
              <a:t>a</a:t>
            </a:r>
            <a:r>
              <a:rPr sz="2800" lang="en-US">
                <a:solidFill>
                  <a:srgbClr val="FFFFFF"/>
                </a:solidFill>
              </a:rPr>
              <a:t> </a:t>
            </a:r>
            <a:r>
              <a:rPr sz="2800" lang="en-US">
                <a:solidFill>
                  <a:srgbClr val="FFFFFF"/>
                </a:solidFill>
              </a:rPr>
              <a:t>h</a:t>
            </a:r>
            <a:r>
              <a:rPr sz="2800" lang="en-US">
                <a:solidFill>
                  <a:srgbClr val="FFFFFF"/>
                </a:solidFill>
              </a:rPr>
              <a:t>a</a:t>
            </a:r>
            <a:r>
              <a:rPr sz="2800" lang="en-US">
                <a:solidFill>
                  <a:srgbClr val="FFFFFF"/>
                </a:solidFill>
              </a:rPr>
              <a:t>s</a:t>
            </a:r>
            <a:r>
              <a:rPr sz="2800" lang="en-US">
                <a:solidFill>
                  <a:srgbClr val="FFFFFF"/>
                </a:solidFill>
              </a:rPr>
              <a:t>i</a:t>
            </a:r>
            <a:r>
              <a:rPr sz="2800" lang="en-US">
                <a:solidFill>
                  <a:srgbClr val="FFFFFF"/>
                </a:solidFill>
              </a:rPr>
              <a:t>l</a:t>
            </a:r>
            <a:r>
              <a:rPr sz="2800" lang="en-US">
                <a:solidFill>
                  <a:srgbClr val="FFFFFF"/>
                </a:solidFill>
              </a:rPr>
              <a:t> </a:t>
            </a:r>
            <a:r>
              <a:rPr sz="2800" lang="en-US">
                <a:solidFill>
                  <a:srgbClr val="FFFFFF"/>
                </a:solidFill>
              </a:rPr>
              <a:t>p</a:t>
            </a:r>
            <a:r>
              <a:rPr sz="2800" lang="en-US">
                <a:solidFill>
                  <a:srgbClr val="FFFFFF"/>
                </a:solidFill>
              </a:rPr>
              <a:t>e</a:t>
            </a:r>
            <a:r>
              <a:rPr sz="2800" lang="en-US">
                <a:solidFill>
                  <a:srgbClr val="FFFFFF"/>
                </a:solidFill>
              </a:rPr>
              <a:t>m</a:t>
            </a:r>
            <a:r>
              <a:rPr sz="2800" lang="en-US">
                <a:solidFill>
                  <a:srgbClr val="FFFFFF"/>
                </a:solidFill>
              </a:rPr>
              <a:t>b</a:t>
            </a:r>
            <a:r>
              <a:rPr sz="2800" lang="en-US">
                <a:solidFill>
                  <a:srgbClr val="FFFFFF"/>
                </a:solidFill>
              </a:rPr>
              <a:t>agian</a:t>
            </a:r>
            <a:r>
              <a:rPr sz="2800" lang="en-US">
                <a:solidFill>
                  <a:srgbClr val="FFFFFF"/>
                </a:solidFill>
              </a:rPr>
              <a:t> </a:t>
            </a:r>
            <a:endParaRPr sz="2800" lang="in-ID">
              <a:solidFill>
                <a:srgbClr val="000000"/>
              </a:solidFill>
            </a:endParaRPr>
          </a:p>
          <a:p>
            <a:pPr indent="-457200" marL="457200">
              <a:buFont typeface="Arial"/>
              <a:buChar char="•"/>
            </a:pPr>
            <a:r>
              <a:rPr sz="2800" lang="en-US">
                <a:solidFill>
                  <a:srgbClr val="FFFFFF"/>
                </a:solidFill>
              </a:rPr>
              <a:t>K</a:t>
            </a:r>
            <a:r>
              <a:rPr sz="2800" lang="en-US">
                <a:solidFill>
                  <a:srgbClr val="FFFFFF"/>
                </a:solidFill>
              </a:rPr>
              <a:t>e</a:t>
            </a:r>
            <a:r>
              <a:rPr sz="2800" lang="en-US">
                <a:solidFill>
                  <a:srgbClr val="FFFFFF"/>
                </a:solidFill>
              </a:rPr>
              <a:t>t</a:t>
            </a:r>
            <a:r>
              <a:rPr sz="2800" lang="en-US">
                <a:solidFill>
                  <a:srgbClr val="FFFFFF"/>
                </a:solidFill>
              </a:rPr>
              <a:t>i</a:t>
            </a:r>
            <a:r>
              <a:rPr sz="2800" lang="en-US">
                <a:solidFill>
                  <a:srgbClr val="FFFFFF"/>
                </a:solidFill>
              </a:rPr>
              <a:t>k</a:t>
            </a:r>
            <a:r>
              <a:rPr sz="2800" lang="en-US">
                <a:solidFill>
                  <a:srgbClr val="FFFFFF"/>
                </a:solidFill>
              </a:rPr>
              <a:t> </a:t>
            </a:r>
            <a:r>
              <a:rPr sz="2800" lang="en-US">
                <a:solidFill>
                  <a:srgbClr val="FFFFFF"/>
                </a:solidFill>
              </a:rPr>
              <a:t>d</a:t>
            </a:r>
            <a:r>
              <a:rPr sz="2800" lang="en-US">
                <a:solidFill>
                  <a:srgbClr val="FFFFFF"/>
                </a:solidFill>
              </a:rPr>
              <a:t>i</a:t>
            </a:r>
            <a:r>
              <a:rPr sz="2800" lang="en-US">
                <a:solidFill>
                  <a:srgbClr val="FFFFFF"/>
                </a:solidFill>
              </a:rPr>
              <a:t>v</a:t>
            </a:r>
            <a:r>
              <a:rPr sz="2800" lang="en-US">
                <a:solidFill>
                  <a:srgbClr val="FFFFFF"/>
                </a:solidFill>
              </a:rPr>
              <a:t> </a:t>
            </a:r>
            <a:r>
              <a:rPr sz="2800" lang="en-US">
                <a:solidFill>
                  <a:srgbClr val="FFFFFF"/>
                </a:solidFill>
              </a:rPr>
              <a:t>u</a:t>
            </a:r>
            <a:r>
              <a:rPr sz="2800" lang="en-US">
                <a:solidFill>
                  <a:srgbClr val="FFFFFF"/>
                </a:solidFill>
              </a:rPr>
              <a:t>n</a:t>
            </a:r>
            <a:r>
              <a:rPr sz="2800" lang="en-US">
                <a:solidFill>
                  <a:srgbClr val="FFFFFF"/>
                </a:solidFill>
              </a:rPr>
              <a:t>t</a:t>
            </a:r>
            <a:r>
              <a:rPr sz="2800" lang="en-US">
                <a:solidFill>
                  <a:srgbClr val="FFFFFF"/>
                </a:solidFill>
              </a:rPr>
              <a:t>u</a:t>
            </a:r>
            <a:r>
              <a:rPr sz="2800" lang="en-US">
                <a:solidFill>
                  <a:srgbClr val="FFFFFF"/>
                </a:solidFill>
              </a:rPr>
              <a:t>k</a:t>
            </a:r>
            <a:r>
              <a:rPr sz="2800" lang="en-US">
                <a:solidFill>
                  <a:srgbClr val="FFFFFF"/>
                </a:solidFill>
              </a:rPr>
              <a:t> </a:t>
            </a:r>
            <a:r>
              <a:rPr sz="2800" lang="en-US">
                <a:solidFill>
                  <a:srgbClr val="FFFFFF"/>
                </a:solidFill>
              </a:rPr>
              <a:t>hasil </a:t>
            </a:r>
            <a:r>
              <a:rPr sz="2800" lang="en-US">
                <a:solidFill>
                  <a:srgbClr val="FFFFFF"/>
                </a:solidFill>
              </a:rPr>
              <a:t>p</a:t>
            </a:r>
            <a:r>
              <a:rPr sz="2800" lang="en-US">
                <a:solidFill>
                  <a:srgbClr val="FFFFFF"/>
                </a:solidFill>
              </a:rPr>
              <a:t>e</a:t>
            </a:r>
            <a:r>
              <a:rPr sz="2800" lang="en-US">
                <a:solidFill>
                  <a:srgbClr val="FFFFFF"/>
                </a:solidFill>
              </a:rPr>
              <a:t>m</a:t>
            </a:r>
            <a:r>
              <a:rPr sz="2800" lang="en-US">
                <a:solidFill>
                  <a:srgbClr val="FFFFFF"/>
                </a:solidFill>
              </a:rPr>
              <a:t>b</a:t>
            </a:r>
            <a:r>
              <a:rPr sz="2800" lang="en-US">
                <a:solidFill>
                  <a:srgbClr val="FFFFFF"/>
                </a:solidFill>
              </a:rPr>
              <a:t>agian</a:t>
            </a:r>
            <a:r>
              <a:rPr sz="2800" lang="en-US">
                <a:solidFill>
                  <a:srgbClr val="FFFFFF"/>
                </a:solidFill>
              </a:rPr>
              <a:t> u</a:t>
            </a:r>
            <a:r>
              <a:rPr sz="2800" lang="en-US">
                <a:solidFill>
                  <a:srgbClr val="FFFFFF"/>
                </a:solidFill>
              </a:rPr>
              <a:t>t</a:t>
            </a:r>
            <a:r>
              <a:rPr sz="2800" lang="en-US">
                <a:solidFill>
                  <a:srgbClr val="FFFFFF"/>
                </a:solidFill>
              </a:rPr>
              <a:t>u</a:t>
            </a:r>
            <a:r>
              <a:rPr sz="2800" lang="en-US">
                <a:solidFill>
                  <a:srgbClr val="FFFFFF"/>
                </a:solidFill>
              </a:rPr>
              <a:t>h</a:t>
            </a:r>
            <a:r>
              <a:rPr sz="2800" lang="en-US">
                <a:solidFill>
                  <a:srgbClr val="FFFFFF"/>
                </a:solidFill>
              </a:rPr>
              <a:t> </a:t>
            </a:r>
            <a:r>
              <a:rPr sz="2800" lang="en-US">
                <a:solidFill>
                  <a:srgbClr val="FFFFFF"/>
                </a:solidFill>
              </a:rPr>
              <a:t>(</a:t>
            </a:r>
            <a:r>
              <a:rPr sz="2800" lang="en-US">
                <a:solidFill>
                  <a:srgbClr val="FFFFFF"/>
                </a:solidFill>
              </a:rPr>
              <a:t>i</a:t>
            </a:r>
            <a:r>
              <a:rPr sz="2800" lang="en-US">
                <a:solidFill>
                  <a:srgbClr val="FFFFFF"/>
                </a:solidFill>
              </a:rPr>
              <a:t>n</a:t>
            </a:r>
            <a:r>
              <a:rPr sz="2800" lang="en-US">
                <a:solidFill>
                  <a:srgbClr val="FFFFFF"/>
                </a:solidFill>
              </a:rPr>
              <a:t>t</a:t>
            </a:r>
            <a:r>
              <a:rPr sz="2800" lang="en-US">
                <a:solidFill>
                  <a:srgbClr val="FFFFFF"/>
                </a:solidFill>
              </a:rPr>
              <a:t>e</a:t>
            </a:r>
            <a:r>
              <a:rPr sz="2800" lang="en-US">
                <a:solidFill>
                  <a:srgbClr val="FFFFFF"/>
                </a:solidFill>
              </a:rPr>
              <a:t>g</a:t>
            </a:r>
            <a:r>
              <a:rPr sz="2800" lang="en-US">
                <a:solidFill>
                  <a:srgbClr val="FFFFFF"/>
                </a:solidFill>
              </a:rPr>
              <a:t>e</a:t>
            </a:r>
            <a:r>
              <a:rPr sz="2800" lang="en-US">
                <a:solidFill>
                  <a:srgbClr val="FFFFFF"/>
                </a:solidFill>
              </a:rPr>
              <a:t>r</a:t>
            </a:r>
            <a:r>
              <a:rPr sz="2800" lang="en-US">
                <a:solidFill>
                  <a:srgbClr val="FFFFFF"/>
                </a:solidFill>
              </a:rPr>
              <a:t>)</a:t>
            </a:r>
            <a:endParaRPr sz="2800" lang="in-ID">
              <a:solidFill>
                <a:srgbClr val="000000"/>
              </a:solidFill>
            </a:endParaRPr>
          </a:p>
        </p:txBody>
      </p:sp>
    </p:spTree>
  </p:cSld>
  <p:clrMapOvr>
    <a:masterClrMapping/>
  </p:clrMapOvr>
</p:sld>
</file>

<file path=ppt/tags/tag1.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赵 飞</dc:creator>
  <cp:lastModifiedBy>a05</cp:lastModifiedBy>
  <dcterms:created xsi:type="dcterms:W3CDTF">2018-08-22T23:53:00Z</dcterms:created>
  <dcterms:modified xsi:type="dcterms:W3CDTF">2024-11-29T14:13:55Z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0e16c908e015442b96acd433391957cf</vt:lpwstr>
  </property>
</Properties>
</file>